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3">
  <p:sldMasterIdLst>
    <p:sldMasterId id="2147483672" r:id="rId1"/>
  </p:sldMasterIdLst>
  <p:notesMasterIdLst>
    <p:notesMasterId r:id="rId17"/>
  </p:notesMasterIdLst>
  <p:sldIdLst>
    <p:sldId id="259" r:id="rId2"/>
    <p:sldId id="285" r:id="rId3"/>
    <p:sldId id="290" r:id="rId4"/>
    <p:sldId id="286" r:id="rId5"/>
    <p:sldId id="292" r:id="rId6"/>
    <p:sldId id="287" r:id="rId7"/>
    <p:sldId id="289" r:id="rId8"/>
    <p:sldId id="288" r:id="rId9"/>
    <p:sldId id="293" r:id="rId10"/>
    <p:sldId id="294" r:id="rId11"/>
    <p:sldId id="295" r:id="rId12"/>
    <p:sldId id="296" r:id="rId13"/>
    <p:sldId id="297" r:id="rId14"/>
    <p:sldId id="291" r:id="rId15"/>
    <p:sldId id="258" r:id="rId16"/>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ción predeterminada" id="{AB25E670-B5E1-4D40-84B0-5D4172007418}">
          <p14:sldIdLst>
            <p14:sldId id="259"/>
            <p14:sldId id="285"/>
            <p14:sldId id="290"/>
            <p14:sldId id="286"/>
            <p14:sldId id="292"/>
            <p14:sldId id="287"/>
            <p14:sldId id="289"/>
            <p14:sldId id="288"/>
            <p14:sldId id="293"/>
            <p14:sldId id="294"/>
            <p14:sldId id="295"/>
            <p14:sldId id="296"/>
            <p14:sldId id="297"/>
            <p14:sldId id="291"/>
            <p14:sldId id="25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89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B4E80F-0735-432B-BE92-AD3B3DF249C6}" v="21" dt="2021-10-08T20:34:29.189"/>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27" autoAdjust="0"/>
    <p:restoredTop sz="94249" autoAdjust="0"/>
  </p:normalViewPr>
  <p:slideViewPr>
    <p:cSldViewPr snapToGrid="0" snapToObjects="1">
      <p:cViewPr varScale="1">
        <p:scale>
          <a:sx n="86" d="100"/>
          <a:sy n="86" d="100"/>
        </p:scale>
        <p:origin x="79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MAR SOTELO" userId="f82f9da2-c48a-449f-a1d0-f6628d0b803d" providerId="ADAL" clId="{4486AA2C-5C02-4B9A-A914-4D30D1EF8C43}"/>
    <pc:docChg chg="undo custSel addSld delSld modSld modSection">
      <pc:chgData name="WILMAR SOTELO" userId="f82f9da2-c48a-449f-a1d0-f6628d0b803d" providerId="ADAL" clId="{4486AA2C-5C02-4B9A-A914-4D30D1EF8C43}" dt="2021-09-17T18:29:41.464" v="982" actId="1076"/>
      <pc:docMkLst>
        <pc:docMk/>
      </pc:docMkLst>
      <pc:sldChg chg="add del">
        <pc:chgData name="WILMAR SOTELO" userId="f82f9da2-c48a-449f-a1d0-f6628d0b803d" providerId="ADAL" clId="{4486AA2C-5C02-4B9A-A914-4D30D1EF8C43}" dt="2021-09-16T17:51:43.630" v="196" actId="47"/>
        <pc:sldMkLst>
          <pc:docMk/>
          <pc:sldMk cId="1540279958" sldId="258"/>
        </pc:sldMkLst>
      </pc:sldChg>
      <pc:sldChg chg="delSp modSp add del mod">
        <pc:chgData name="WILMAR SOTELO" userId="f82f9da2-c48a-449f-a1d0-f6628d0b803d" providerId="ADAL" clId="{4486AA2C-5C02-4B9A-A914-4D30D1EF8C43}" dt="2021-09-17T03:05:51.679" v="477" actId="114"/>
        <pc:sldMkLst>
          <pc:docMk/>
          <pc:sldMk cId="2180755229" sldId="259"/>
        </pc:sldMkLst>
        <pc:spChg chg="mod">
          <ac:chgData name="WILMAR SOTELO" userId="f82f9da2-c48a-449f-a1d0-f6628d0b803d" providerId="ADAL" clId="{4486AA2C-5C02-4B9A-A914-4D30D1EF8C43}" dt="2021-09-16T18:43:32.968" v="346" actId="6549"/>
          <ac:spMkLst>
            <pc:docMk/>
            <pc:sldMk cId="2180755229" sldId="259"/>
            <ac:spMk id="3" creationId="{5B6F4CB4-CB18-4FF1-9918-41FB79E84522}"/>
          </ac:spMkLst>
        </pc:spChg>
        <pc:spChg chg="mod">
          <ac:chgData name="WILMAR SOTELO" userId="f82f9da2-c48a-449f-a1d0-f6628d0b803d" providerId="ADAL" clId="{4486AA2C-5C02-4B9A-A914-4D30D1EF8C43}" dt="2021-09-17T03:05:51.679" v="477" actId="114"/>
          <ac:spMkLst>
            <pc:docMk/>
            <pc:sldMk cId="2180755229" sldId="259"/>
            <ac:spMk id="12" creationId="{EEA344E2-B737-4D30-912C-C92875DFF814}"/>
          </ac:spMkLst>
        </pc:spChg>
        <pc:picChg chg="del">
          <ac:chgData name="WILMAR SOTELO" userId="f82f9da2-c48a-449f-a1d0-f6628d0b803d" providerId="ADAL" clId="{4486AA2C-5C02-4B9A-A914-4D30D1EF8C43}" dt="2021-09-16T17:49:41.783" v="108" actId="478"/>
          <ac:picMkLst>
            <pc:docMk/>
            <pc:sldMk cId="2180755229" sldId="259"/>
            <ac:picMk id="11" creationId="{09E4D8E4-D841-4F1E-9996-10F0EADDF2E9}"/>
          </ac:picMkLst>
        </pc:picChg>
        <pc:picChg chg="del">
          <ac:chgData name="WILMAR SOTELO" userId="f82f9da2-c48a-449f-a1d0-f6628d0b803d" providerId="ADAL" clId="{4486AA2C-5C02-4B9A-A914-4D30D1EF8C43}" dt="2021-09-16T17:49:44.271" v="109" actId="478"/>
          <ac:picMkLst>
            <pc:docMk/>
            <pc:sldMk cId="2180755229" sldId="259"/>
            <ac:picMk id="2054" creationId="{28A4F1F3-3B20-4621-9D80-1735F348B88F}"/>
          </ac:picMkLst>
        </pc:picChg>
      </pc:sldChg>
      <pc:sldChg chg="modSp add del mod">
        <pc:chgData name="WILMAR SOTELO" userId="f82f9da2-c48a-449f-a1d0-f6628d0b803d" providerId="ADAL" clId="{4486AA2C-5C02-4B9A-A914-4D30D1EF8C43}" dt="2021-09-17T03:23:50.659" v="514" actId="20577"/>
        <pc:sldMkLst>
          <pc:docMk/>
          <pc:sldMk cId="488385326" sldId="285"/>
        </pc:sldMkLst>
        <pc:spChg chg="mod">
          <ac:chgData name="WILMAR SOTELO" userId="f82f9da2-c48a-449f-a1d0-f6628d0b803d" providerId="ADAL" clId="{4486AA2C-5C02-4B9A-A914-4D30D1EF8C43}" dt="2021-09-17T03:23:50.659" v="514" actId="20577"/>
          <ac:spMkLst>
            <pc:docMk/>
            <pc:sldMk cId="488385326" sldId="285"/>
            <ac:spMk id="3" creationId="{A5CBA8C5-33B7-41DB-BC7C-3362079D7842}"/>
          </ac:spMkLst>
        </pc:spChg>
        <pc:spChg chg="mod">
          <ac:chgData name="WILMAR SOTELO" userId="f82f9da2-c48a-449f-a1d0-f6628d0b803d" providerId="ADAL" clId="{4486AA2C-5C02-4B9A-A914-4D30D1EF8C43}" dt="2021-09-16T18:00:31.567" v="234" actId="207"/>
          <ac:spMkLst>
            <pc:docMk/>
            <pc:sldMk cId="488385326" sldId="285"/>
            <ac:spMk id="12" creationId="{EEA344E2-B737-4D30-912C-C92875DFF814}"/>
          </ac:spMkLst>
        </pc:spChg>
      </pc:sldChg>
      <pc:sldChg chg="addSp delSp modSp add mod">
        <pc:chgData name="WILMAR SOTELO" userId="f82f9da2-c48a-449f-a1d0-f6628d0b803d" providerId="ADAL" clId="{4486AA2C-5C02-4B9A-A914-4D30D1EF8C43}" dt="2021-09-17T03:42:17.605" v="556" actId="1076"/>
        <pc:sldMkLst>
          <pc:docMk/>
          <pc:sldMk cId="399488269" sldId="286"/>
        </pc:sldMkLst>
        <pc:spChg chg="mod">
          <ac:chgData name="WILMAR SOTELO" userId="f82f9da2-c48a-449f-a1d0-f6628d0b803d" providerId="ADAL" clId="{4486AA2C-5C02-4B9A-A914-4D30D1EF8C43}" dt="2021-09-17T03:27:03.580" v="529" actId="1076"/>
          <ac:spMkLst>
            <pc:docMk/>
            <pc:sldMk cId="399488269" sldId="286"/>
            <ac:spMk id="3" creationId="{A5CBA8C5-33B7-41DB-BC7C-3362079D7842}"/>
          </ac:spMkLst>
        </pc:spChg>
        <pc:spChg chg="mod">
          <ac:chgData name="WILMAR SOTELO" userId="f82f9da2-c48a-449f-a1d0-f6628d0b803d" providerId="ADAL" clId="{4486AA2C-5C02-4B9A-A914-4D30D1EF8C43}" dt="2021-09-17T03:26:46.970" v="528" actId="1076"/>
          <ac:spMkLst>
            <pc:docMk/>
            <pc:sldMk cId="399488269" sldId="286"/>
            <ac:spMk id="12" creationId="{EEA344E2-B737-4D30-912C-C92875DFF814}"/>
          </ac:spMkLst>
        </pc:spChg>
        <pc:picChg chg="add del mod">
          <ac:chgData name="WILMAR SOTELO" userId="f82f9da2-c48a-449f-a1d0-f6628d0b803d" providerId="ADAL" clId="{4486AA2C-5C02-4B9A-A914-4D30D1EF8C43}" dt="2021-09-17T03:39:52.330" v="548" actId="478"/>
          <ac:picMkLst>
            <pc:docMk/>
            <pc:sldMk cId="399488269" sldId="286"/>
            <ac:picMk id="5" creationId="{18B74A6B-04DD-4288-AAE6-FDD63BBDBF0F}"/>
          </ac:picMkLst>
        </pc:picChg>
        <pc:picChg chg="add mod">
          <ac:chgData name="WILMAR SOTELO" userId="f82f9da2-c48a-449f-a1d0-f6628d0b803d" providerId="ADAL" clId="{4486AA2C-5C02-4B9A-A914-4D30D1EF8C43}" dt="2021-09-17T03:42:17.605" v="556" actId="1076"/>
          <ac:picMkLst>
            <pc:docMk/>
            <pc:sldMk cId="399488269" sldId="286"/>
            <ac:picMk id="6" creationId="{54B40E6E-4DEE-448D-8897-F3E46CA72FF5}"/>
          </ac:picMkLst>
        </pc:picChg>
        <pc:picChg chg="add del mod">
          <ac:chgData name="WILMAR SOTELO" userId="f82f9da2-c48a-449f-a1d0-f6628d0b803d" providerId="ADAL" clId="{4486AA2C-5C02-4B9A-A914-4D30D1EF8C43}" dt="2021-09-17T03:36:12.822" v="531" actId="478"/>
          <ac:picMkLst>
            <pc:docMk/>
            <pc:sldMk cId="399488269" sldId="286"/>
            <ac:picMk id="8" creationId="{FE063589-F6F3-4CAC-B5F9-52B4CC55C53C}"/>
          </ac:picMkLst>
        </pc:picChg>
        <pc:picChg chg="add mod">
          <ac:chgData name="WILMAR SOTELO" userId="f82f9da2-c48a-449f-a1d0-f6628d0b803d" providerId="ADAL" clId="{4486AA2C-5C02-4B9A-A914-4D30D1EF8C43}" dt="2021-09-17T03:42:16.065" v="555" actId="1076"/>
          <ac:picMkLst>
            <pc:docMk/>
            <pc:sldMk cId="399488269" sldId="286"/>
            <ac:picMk id="10" creationId="{AE3B9C14-CBB6-4863-9E0D-50CE543A30C0}"/>
          </ac:picMkLst>
        </pc:picChg>
        <pc:cxnChg chg="mod">
          <ac:chgData name="WILMAR SOTELO" userId="f82f9da2-c48a-449f-a1d0-f6628d0b803d" providerId="ADAL" clId="{4486AA2C-5C02-4B9A-A914-4D30D1EF8C43}" dt="2021-09-17T03:26:43.231" v="527" actId="1076"/>
          <ac:cxnSpMkLst>
            <pc:docMk/>
            <pc:sldMk cId="399488269" sldId="286"/>
            <ac:cxnSpMk id="7" creationId="{01288CDE-F90C-43C1-B9E1-D9B030E77F2F}"/>
          </ac:cxnSpMkLst>
        </pc:cxnChg>
      </pc:sldChg>
      <pc:sldChg chg="addSp delSp modSp add mod">
        <pc:chgData name="WILMAR SOTELO" userId="f82f9da2-c48a-449f-a1d0-f6628d0b803d" providerId="ADAL" clId="{4486AA2C-5C02-4B9A-A914-4D30D1EF8C43}" dt="2021-09-17T14:56:42.466" v="786" actId="14100"/>
        <pc:sldMkLst>
          <pc:docMk/>
          <pc:sldMk cId="123550702" sldId="287"/>
        </pc:sldMkLst>
        <pc:spChg chg="mod">
          <ac:chgData name="WILMAR SOTELO" userId="f82f9da2-c48a-449f-a1d0-f6628d0b803d" providerId="ADAL" clId="{4486AA2C-5C02-4B9A-A914-4D30D1EF8C43}" dt="2021-09-17T14:52:09.173" v="747" actId="1076"/>
          <ac:spMkLst>
            <pc:docMk/>
            <pc:sldMk cId="123550702" sldId="287"/>
            <ac:spMk id="2" creationId="{F1391FDE-B7A9-4E71-B6D5-E7EAF07CAEEC}"/>
          </ac:spMkLst>
        </pc:spChg>
        <pc:spChg chg="del mod">
          <ac:chgData name="WILMAR SOTELO" userId="f82f9da2-c48a-449f-a1d0-f6628d0b803d" providerId="ADAL" clId="{4486AA2C-5C02-4B9A-A914-4D30D1EF8C43}" dt="2021-09-17T14:55:38.632" v="780" actId="478"/>
          <ac:spMkLst>
            <pc:docMk/>
            <pc:sldMk cId="123550702" sldId="287"/>
            <ac:spMk id="3" creationId="{A5CBA8C5-33B7-41DB-BC7C-3362079D7842}"/>
          </ac:spMkLst>
        </pc:spChg>
        <pc:spChg chg="mod">
          <ac:chgData name="WILMAR SOTELO" userId="f82f9da2-c48a-449f-a1d0-f6628d0b803d" providerId="ADAL" clId="{4486AA2C-5C02-4B9A-A914-4D30D1EF8C43}" dt="2021-09-17T14:55:35.767" v="779" actId="14100"/>
          <ac:spMkLst>
            <pc:docMk/>
            <pc:sldMk cId="123550702" sldId="287"/>
            <ac:spMk id="12" creationId="{EEA344E2-B737-4D30-912C-C92875DFF814}"/>
          </ac:spMkLst>
        </pc:spChg>
        <pc:picChg chg="add del mod">
          <ac:chgData name="WILMAR SOTELO" userId="f82f9da2-c48a-449f-a1d0-f6628d0b803d" providerId="ADAL" clId="{4486AA2C-5C02-4B9A-A914-4D30D1EF8C43}" dt="2021-09-17T14:55:39.529" v="781" actId="478"/>
          <ac:picMkLst>
            <pc:docMk/>
            <pc:sldMk cId="123550702" sldId="287"/>
            <ac:picMk id="5" creationId="{471739E2-FD76-403F-978F-07C9D739FB53}"/>
          </ac:picMkLst>
        </pc:picChg>
        <pc:picChg chg="add del mod">
          <ac:chgData name="WILMAR SOTELO" userId="f82f9da2-c48a-449f-a1d0-f6628d0b803d" providerId="ADAL" clId="{4486AA2C-5C02-4B9A-A914-4D30D1EF8C43}" dt="2021-09-17T14:55:41.030" v="782" actId="478"/>
          <ac:picMkLst>
            <pc:docMk/>
            <pc:sldMk cId="123550702" sldId="287"/>
            <ac:picMk id="8" creationId="{902ED7BB-3152-4601-B191-B6068730A895}"/>
          </ac:picMkLst>
        </pc:picChg>
        <pc:picChg chg="add del mod">
          <ac:chgData name="WILMAR SOTELO" userId="f82f9da2-c48a-449f-a1d0-f6628d0b803d" providerId="ADAL" clId="{4486AA2C-5C02-4B9A-A914-4D30D1EF8C43}" dt="2021-09-17T14:55:41.406" v="783" actId="478"/>
          <ac:picMkLst>
            <pc:docMk/>
            <pc:sldMk cId="123550702" sldId="287"/>
            <ac:picMk id="10" creationId="{2078775A-B68F-4501-9FC9-7DC37FD31A99}"/>
          </ac:picMkLst>
        </pc:picChg>
        <pc:picChg chg="add mod">
          <ac:chgData name="WILMAR SOTELO" userId="f82f9da2-c48a-449f-a1d0-f6628d0b803d" providerId="ADAL" clId="{4486AA2C-5C02-4B9A-A914-4D30D1EF8C43}" dt="2021-09-17T14:56:42.466" v="786" actId="14100"/>
          <ac:picMkLst>
            <pc:docMk/>
            <pc:sldMk cId="123550702" sldId="287"/>
            <ac:picMk id="13" creationId="{DEDE4E90-A1D8-409B-8EBF-CEEECA60108A}"/>
          </ac:picMkLst>
        </pc:picChg>
        <pc:cxnChg chg="mod">
          <ac:chgData name="WILMAR SOTELO" userId="f82f9da2-c48a-449f-a1d0-f6628d0b803d" providerId="ADAL" clId="{4486AA2C-5C02-4B9A-A914-4D30D1EF8C43}" dt="2021-09-17T14:44:34.338" v="689" actId="1076"/>
          <ac:cxnSpMkLst>
            <pc:docMk/>
            <pc:sldMk cId="123550702" sldId="287"/>
            <ac:cxnSpMk id="7" creationId="{01288CDE-F90C-43C1-B9E1-D9B030E77F2F}"/>
          </ac:cxnSpMkLst>
        </pc:cxnChg>
      </pc:sldChg>
      <pc:sldChg chg="del">
        <pc:chgData name="WILMAR SOTELO" userId="f82f9da2-c48a-449f-a1d0-f6628d0b803d" providerId="ADAL" clId="{4486AA2C-5C02-4B9A-A914-4D30D1EF8C43}" dt="2021-09-16T17:51:30.299" v="163" actId="47"/>
        <pc:sldMkLst>
          <pc:docMk/>
          <pc:sldMk cId="2262590326" sldId="288"/>
        </pc:sldMkLst>
      </pc:sldChg>
      <pc:sldChg chg="addSp modSp add mod">
        <pc:chgData name="WILMAR SOTELO" userId="f82f9da2-c48a-449f-a1d0-f6628d0b803d" providerId="ADAL" clId="{4486AA2C-5C02-4B9A-A914-4D30D1EF8C43}" dt="2021-09-17T18:29:41.464" v="982" actId="1076"/>
        <pc:sldMkLst>
          <pc:docMk/>
          <pc:sldMk cId="2782148749" sldId="288"/>
        </pc:sldMkLst>
        <pc:spChg chg="mod">
          <ac:chgData name="WILMAR SOTELO" userId="f82f9da2-c48a-449f-a1d0-f6628d0b803d" providerId="ADAL" clId="{4486AA2C-5C02-4B9A-A914-4D30D1EF8C43}" dt="2021-09-17T18:29:36.926" v="980" actId="1076"/>
          <ac:spMkLst>
            <pc:docMk/>
            <pc:sldMk cId="2782148749" sldId="288"/>
            <ac:spMk id="3" creationId="{A5CBA8C5-33B7-41DB-BC7C-3362079D7842}"/>
          </ac:spMkLst>
        </pc:spChg>
        <pc:spChg chg="mod">
          <ac:chgData name="WILMAR SOTELO" userId="f82f9da2-c48a-449f-a1d0-f6628d0b803d" providerId="ADAL" clId="{4486AA2C-5C02-4B9A-A914-4D30D1EF8C43}" dt="2021-09-16T18:08:51.816" v="328" actId="20577"/>
          <ac:spMkLst>
            <pc:docMk/>
            <pc:sldMk cId="2782148749" sldId="288"/>
            <ac:spMk id="12" creationId="{EEA344E2-B737-4D30-912C-C92875DFF814}"/>
          </ac:spMkLst>
        </pc:spChg>
        <pc:picChg chg="add mod">
          <ac:chgData name="WILMAR SOTELO" userId="f82f9da2-c48a-449f-a1d0-f6628d0b803d" providerId="ADAL" clId="{4486AA2C-5C02-4B9A-A914-4D30D1EF8C43}" dt="2021-09-17T18:29:41.464" v="982" actId="1076"/>
          <ac:picMkLst>
            <pc:docMk/>
            <pc:sldMk cId="2782148749" sldId="288"/>
            <ac:picMk id="5" creationId="{40A91A3F-AE7D-409C-B6EF-360143762554}"/>
          </ac:picMkLst>
        </pc:picChg>
      </pc:sldChg>
      <pc:sldChg chg="modSp add mod">
        <pc:chgData name="WILMAR SOTELO" userId="f82f9da2-c48a-449f-a1d0-f6628d0b803d" providerId="ADAL" clId="{4486AA2C-5C02-4B9A-A914-4D30D1EF8C43}" dt="2021-09-17T14:58:34.433" v="843" actId="1076"/>
        <pc:sldMkLst>
          <pc:docMk/>
          <pc:sldMk cId="3037677585" sldId="289"/>
        </pc:sldMkLst>
        <pc:spChg chg="mod">
          <ac:chgData name="WILMAR SOTELO" userId="f82f9da2-c48a-449f-a1d0-f6628d0b803d" providerId="ADAL" clId="{4486AA2C-5C02-4B9A-A914-4D30D1EF8C43}" dt="2021-09-17T14:58:34.433" v="843" actId="1076"/>
          <ac:spMkLst>
            <pc:docMk/>
            <pc:sldMk cId="3037677585" sldId="289"/>
            <ac:spMk id="3" creationId="{A5CBA8C5-33B7-41DB-BC7C-3362079D7842}"/>
          </ac:spMkLst>
        </pc:spChg>
        <pc:picChg chg="mod">
          <ac:chgData name="WILMAR SOTELO" userId="f82f9da2-c48a-449f-a1d0-f6628d0b803d" providerId="ADAL" clId="{4486AA2C-5C02-4B9A-A914-4D30D1EF8C43}" dt="2021-09-17T14:58:34.433" v="843" actId="1076"/>
          <ac:picMkLst>
            <pc:docMk/>
            <pc:sldMk cId="3037677585" sldId="289"/>
            <ac:picMk id="8" creationId="{902ED7BB-3152-4601-B191-B6068730A895}"/>
          </ac:picMkLst>
        </pc:picChg>
        <pc:picChg chg="mod">
          <ac:chgData name="WILMAR SOTELO" userId="f82f9da2-c48a-449f-a1d0-f6628d0b803d" providerId="ADAL" clId="{4486AA2C-5C02-4B9A-A914-4D30D1EF8C43}" dt="2021-09-17T14:58:34.433" v="843" actId="1076"/>
          <ac:picMkLst>
            <pc:docMk/>
            <pc:sldMk cId="3037677585" sldId="289"/>
            <ac:picMk id="10" creationId="{2078775A-B68F-4501-9FC9-7DC37FD31A99}"/>
          </ac:picMkLst>
        </pc:picChg>
      </pc:sldChg>
      <pc:sldChg chg="del">
        <pc:chgData name="WILMAR SOTELO" userId="f82f9da2-c48a-449f-a1d0-f6628d0b803d" providerId="ADAL" clId="{4486AA2C-5C02-4B9A-A914-4D30D1EF8C43}" dt="2021-09-16T17:51:31.581" v="165" actId="47"/>
        <pc:sldMkLst>
          <pc:docMk/>
          <pc:sldMk cId="3364406271" sldId="292"/>
        </pc:sldMkLst>
      </pc:sldChg>
      <pc:sldChg chg="del">
        <pc:chgData name="WILMAR SOTELO" userId="f82f9da2-c48a-449f-a1d0-f6628d0b803d" providerId="ADAL" clId="{4486AA2C-5C02-4B9A-A914-4D30D1EF8C43}" dt="2021-09-16T17:51:40.283" v="189" actId="47"/>
        <pc:sldMkLst>
          <pc:docMk/>
          <pc:sldMk cId="1587118773" sldId="303"/>
        </pc:sldMkLst>
      </pc:sldChg>
      <pc:sldChg chg="del">
        <pc:chgData name="WILMAR SOTELO" userId="f82f9da2-c48a-449f-a1d0-f6628d0b803d" providerId="ADAL" clId="{4486AA2C-5C02-4B9A-A914-4D30D1EF8C43}" dt="2021-09-16T17:51:30.958" v="164" actId="47"/>
        <pc:sldMkLst>
          <pc:docMk/>
          <pc:sldMk cId="3396635643" sldId="304"/>
        </pc:sldMkLst>
      </pc:sldChg>
      <pc:sldChg chg="del">
        <pc:chgData name="WILMAR SOTELO" userId="f82f9da2-c48a-449f-a1d0-f6628d0b803d" providerId="ADAL" clId="{4486AA2C-5C02-4B9A-A914-4D30D1EF8C43}" dt="2021-09-16T17:51:29.936" v="162" actId="47"/>
        <pc:sldMkLst>
          <pc:docMk/>
          <pc:sldMk cId="2486821883" sldId="305"/>
        </pc:sldMkLst>
      </pc:sldChg>
      <pc:sldChg chg="del">
        <pc:chgData name="WILMAR SOTELO" userId="f82f9da2-c48a-449f-a1d0-f6628d0b803d" providerId="ADAL" clId="{4486AA2C-5C02-4B9A-A914-4D30D1EF8C43}" dt="2021-09-16T17:51:38.210" v="176" actId="47"/>
        <pc:sldMkLst>
          <pc:docMk/>
          <pc:sldMk cId="2991054332" sldId="306"/>
        </pc:sldMkLst>
      </pc:sldChg>
      <pc:sldChg chg="del">
        <pc:chgData name="WILMAR SOTELO" userId="f82f9da2-c48a-449f-a1d0-f6628d0b803d" providerId="ADAL" clId="{4486AA2C-5C02-4B9A-A914-4D30D1EF8C43}" dt="2021-09-16T17:51:38.986" v="177" actId="47"/>
        <pc:sldMkLst>
          <pc:docMk/>
          <pc:sldMk cId="2787837895" sldId="307"/>
        </pc:sldMkLst>
      </pc:sldChg>
      <pc:sldChg chg="del">
        <pc:chgData name="WILMAR SOTELO" userId="f82f9da2-c48a-449f-a1d0-f6628d0b803d" providerId="ADAL" clId="{4486AA2C-5C02-4B9A-A914-4D30D1EF8C43}" dt="2021-09-16T17:51:31.672" v="166" actId="47"/>
        <pc:sldMkLst>
          <pc:docMk/>
          <pc:sldMk cId="2718692530" sldId="308"/>
        </pc:sldMkLst>
      </pc:sldChg>
      <pc:sldChg chg="del">
        <pc:chgData name="WILMAR SOTELO" userId="f82f9da2-c48a-449f-a1d0-f6628d0b803d" providerId="ADAL" clId="{4486AA2C-5C02-4B9A-A914-4D30D1EF8C43}" dt="2021-09-16T17:51:34.028" v="170" actId="47"/>
        <pc:sldMkLst>
          <pc:docMk/>
          <pc:sldMk cId="2434885377" sldId="309"/>
        </pc:sldMkLst>
      </pc:sldChg>
      <pc:sldChg chg="del">
        <pc:chgData name="WILMAR SOTELO" userId="f82f9da2-c48a-449f-a1d0-f6628d0b803d" providerId="ADAL" clId="{4486AA2C-5C02-4B9A-A914-4D30D1EF8C43}" dt="2021-09-16T17:51:32.275" v="167" actId="47"/>
        <pc:sldMkLst>
          <pc:docMk/>
          <pc:sldMk cId="84796184" sldId="310"/>
        </pc:sldMkLst>
      </pc:sldChg>
      <pc:sldChg chg="del">
        <pc:chgData name="WILMAR SOTELO" userId="f82f9da2-c48a-449f-a1d0-f6628d0b803d" providerId="ADAL" clId="{4486AA2C-5C02-4B9A-A914-4D30D1EF8C43}" dt="2021-09-16T17:51:33.271" v="168" actId="47"/>
        <pc:sldMkLst>
          <pc:docMk/>
          <pc:sldMk cId="1434059883" sldId="311"/>
        </pc:sldMkLst>
      </pc:sldChg>
      <pc:sldChg chg="del">
        <pc:chgData name="WILMAR SOTELO" userId="f82f9da2-c48a-449f-a1d0-f6628d0b803d" providerId="ADAL" clId="{4486AA2C-5C02-4B9A-A914-4D30D1EF8C43}" dt="2021-09-16T17:51:33.842" v="169" actId="47"/>
        <pc:sldMkLst>
          <pc:docMk/>
          <pc:sldMk cId="2064994912" sldId="313"/>
        </pc:sldMkLst>
      </pc:sldChg>
      <pc:sldChg chg="del">
        <pc:chgData name="WILMAR SOTELO" userId="f82f9da2-c48a-449f-a1d0-f6628d0b803d" providerId="ADAL" clId="{4486AA2C-5C02-4B9A-A914-4D30D1EF8C43}" dt="2021-09-16T17:51:34.653" v="171" actId="47"/>
        <pc:sldMkLst>
          <pc:docMk/>
          <pc:sldMk cId="2967995707" sldId="314"/>
        </pc:sldMkLst>
      </pc:sldChg>
      <pc:sldChg chg="del">
        <pc:chgData name="WILMAR SOTELO" userId="f82f9da2-c48a-449f-a1d0-f6628d0b803d" providerId="ADAL" clId="{4486AA2C-5C02-4B9A-A914-4D30D1EF8C43}" dt="2021-09-16T17:51:35.215" v="172" actId="47"/>
        <pc:sldMkLst>
          <pc:docMk/>
          <pc:sldMk cId="2486063431" sldId="315"/>
        </pc:sldMkLst>
      </pc:sldChg>
      <pc:sldChg chg="del">
        <pc:chgData name="WILMAR SOTELO" userId="f82f9da2-c48a-449f-a1d0-f6628d0b803d" providerId="ADAL" clId="{4486AA2C-5C02-4B9A-A914-4D30D1EF8C43}" dt="2021-09-16T17:51:35.528" v="173" actId="47"/>
        <pc:sldMkLst>
          <pc:docMk/>
          <pc:sldMk cId="1069804808" sldId="316"/>
        </pc:sldMkLst>
      </pc:sldChg>
      <pc:sldChg chg="del">
        <pc:chgData name="WILMAR SOTELO" userId="f82f9da2-c48a-449f-a1d0-f6628d0b803d" providerId="ADAL" clId="{4486AA2C-5C02-4B9A-A914-4D30D1EF8C43}" dt="2021-09-16T17:51:35.890" v="174" actId="47"/>
        <pc:sldMkLst>
          <pc:docMk/>
          <pc:sldMk cId="1367292702" sldId="317"/>
        </pc:sldMkLst>
      </pc:sldChg>
      <pc:sldChg chg="del">
        <pc:chgData name="WILMAR SOTELO" userId="f82f9da2-c48a-449f-a1d0-f6628d0b803d" providerId="ADAL" clId="{4486AA2C-5C02-4B9A-A914-4D30D1EF8C43}" dt="2021-09-16T17:51:36.732" v="175" actId="47"/>
        <pc:sldMkLst>
          <pc:docMk/>
          <pc:sldMk cId="560225223" sldId="318"/>
        </pc:sldMkLst>
      </pc:sldChg>
      <pc:sldChg chg="del">
        <pc:chgData name="WILMAR SOTELO" userId="f82f9da2-c48a-449f-a1d0-f6628d0b803d" providerId="ADAL" clId="{4486AA2C-5C02-4B9A-A914-4D30D1EF8C43}" dt="2021-09-16T17:51:39.493" v="178" actId="47"/>
        <pc:sldMkLst>
          <pc:docMk/>
          <pc:sldMk cId="2783244670" sldId="320"/>
        </pc:sldMkLst>
      </pc:sldChg>
      <pc:sldChg chg="del">
        <pc:chgData name="WILMAR SOTELO" userId="f82f9da2-c48a-449f-a1d0-f6628d0b803d" providerId="ADAL" clId="{4486AA2C-5C02-4B9A-A914-4D30D1EF8C43}" dt="2021-09-16T17:51:39.990" v="183" actId="47"/>
        <pc:sldMkLst>
          <pc:docMk/>
          <pc:sldMk cId="658884452" sldId="322"/>
        </pc:sldMkLst>
      </pc:sldChg>
      <pc:sldChg chg="del">
        <pc:chgData name="WILMAR SOTELO" userId="f82f9da2-c48a-449f-a1d0-f6628d0b803d" providerId="ADAL" clId="{4486AA2C-5C02-4B9A-A914-4D30D1EF8C43}" dt="2021-09-16T17:51:39.832" v="179" actId="47"/>
        <pc:sldMkLst>
          <pc:docMk/>
          <pc:sldMk cId="3617932055" sldId="323"/>
        </pc:sldMkLst>
      </pc:sldChg>
      <pc:sldChg chg="del">
        <pc:chgData name="WILMAR SOTELO" userId="f82f9da2-c48a-449f-a1d0-f6628d0b803d" providerId="ADAL" clId="{4486AA2C-5C02-4B9A-A914-4D30D1EF8C43}" dt="2021-09-16T17:51:39.930" v="180" actId="47"/>
        <pc:sldMkLst>
          <pc:docMk/>
          <pc:sldMk cId="3958260058" sldId="324"/>
        </pc:sldMkLst>
      </pc:sldChg>
      <pc:sldChg chg="del">
        <pc:chgData name="WILMAR SOTELO" userId="f82f9da2-c48a-449f-a1d0-f6628d0b803d" providerId="ADAL" clId="{4486AA2C-5C02-4B9A-A914-4D30D1EF8C43}" dt="2021-09-16T17:51:39.962" v="182" actId="47"/>
        <pc:sldMkLst>
          <pc:docMk/>
          <pc:sldMk cId="1516772403" sldId="325"/>
        </pc:sldMkLst>
      </pc:sldChg>
      <pc:sldChg chg="del">
        <pc:chgData name="WILMAR SOTELO" userId="f82f9da2-c48a-449f-a1d0-f6628d0b803d" providerId="ADAL" clId="{4486AA2C-5C02-4B9A-A914-4D30D1EF8C43}" dt="2021-09-16T17:51:40.008" v="184" actId="47"/>
        <pc:sldMkLst>
          <pc:docMk/>
          <pc:sldMk cId="3702454919" sldId="326"/>
        </pc:sldMkLst>
      </pc:sldChg>
      <pc:sldChg chg="del">
        <pc:chgData name="WILMAR SOTELO" userId="f82f9da2-c48a-449f-a1d0-f6628d0b803d" providerId="ADAL" clId="{4486AA2C-5C02-4B9A-A914-4D30D1EF8C43}" dt="2021-09-16T17:51:40.165" v="186" actId="47"/>
        <pc:sldMkLst>
          <pc:docMk/>
          <pc:sldMk cId="1509133010" sldId="327"/>
        </pc:sldMkLst>
      </pc:sldChg>
      <pc:sldChg chg="del">
        <pc:chgData name="WILMAR SOTELO" userId="f82f9da2-c48a-449f-a1d0-f6628d0b803d" providerId="ADAL" clId="{4486AA2C-5C02-4B9A-A914-4D30D1EF8C43}" dt="2021-09-16T17:51:39.944" v="181" actId="47"/>
        <pc:sldMkLst>
          <pc:docMk/>
          <pc:sldMk cId="4053939910" sldId="328"/>
        </pc:sldMkLst>
      </pc:sldChg>
      <pc:sldChg chg="del">
        <pc:chgData name="WILMAR SOTELO" userId="f82f9da2-c48a-449f-a1d0-f6628d0b803d" providerId="ADAL" clId="{4486AA2C-5C02-4B9A-A914-4D30D1EF8C43}" dt="2021-09-16T17:51:40.053" v="185" actId="47"/>
        <pc:sldMkLst>
          <pc:docMk/>
          <pc:sldMk cId="2806042116" sldId="333"/>
        </pc:sldMkLst>
      </pc:sldChg>
      <pc:sldChg chg="del">
        <pc:chgData name="WILMAR SOTELO" userId="f82f9da2-c48a-449f-a1d0-f6628d0b803d" providerId="ADAL" clId="{4486AA2C-5C02-4B9A-A914-4D30D1EF8C43}" dt="2021-09-16T17:51:40.181" v="187" actId="47"/>
        <pc:sldMkLst>
          <pc:docMk/>
          <pc:sldMk cId="3661434162" sldId="334"/>
        </pc:sldMkLst>
      </pc:sldChg>
      <pc:sldChg chg="del">
        <pc:chgData name="WILMAR SOTELO" userId="f82f9da2-c48a-449f-a1d0-f6628d0b803d" providerId="ADAL" clId="{4486AA2C-5C02-4B9A-A914-4D30D1EF8C43}" dt="2021-09-16T17:51:40.243" v="188" actId="47"/>
        <pc:sldMkLst>
          <pc:docMk/>
          <pc:sldMk cId="3323468278" sldId="335"/>
        </pc:sldMkLst>
      </pc:sldChg>
      <pc:sldChg chg="add del">
        <pc:chgData name="WILMAR SOTELO" userId="f82f9da2-c48a-449f-a1d0-f6628d0b803d" providerId="ADAL" clId="{4486AA2C-5C02-4B9A-A914-4D30D1EF8C43}" dt="2021-09-16T18:01:47.673" v="235" actId="47"/>
        <pc:sldMkLst>
          <pc:docMk/>
          <pc:sldMk cId="3010529917" sldId="336"/>
        </pc:sldMkLst>
      </pc:sldChg>
    </pc:docChg>
  </pc:docChgLst>
  <pc:docChgLst>
    <pc:chgData name="WILMAR SOTELO" userId="f82f9da2-c48a-449f-a1d0-f6628d0b803d" providerId="ADAL" clId="{F29573DB-1724-4DBB-874F-73391F45B924}"/>
    <pc:docChg chg="undo redo custSel addSld delSld modSld sldOrd modSection">
      <pc:chgData name="WILMAR SOTELO" userId="f82f9da2-c48a-449f-a1d0-f6628d0b803d" providerId="ADAL" clId="{F29573DB-1724-4DBB-874F-73391F45B924}" dt="2021-02-25T21:29:02.946" v="5852" actId="47"/>
      <pc:docMkLst>
        <pc:docMk/>
      </pc:docMkLst>
      <pc:sldChg chg="modSp mod">
        <pc:chgData name="WILMAR SOTELO" userId="f82f9da2-c48a-449f-a1d0-f6628d0b803d" providerId="ADAL" clId="{F29573DB-1724-4DBB-874F-73391F45B924}" dt="2021-01-08T03:15:31.562" v="464" actId="20577"/>
        <pc:sldMkLst>
          <pc:docMk/>
          <pc:sldMk cId="2180755229" sldId="259"/>
        </pc:sldMkLst>
        <pc:spChg chg="mod">
          <ac:chgData name="WILMAR SOTELO" userId="f82f9da2-c48a-449f-a1d0-f6628d0b803d" providerId="ADAL" clId="{F29573DB-1724-4DBB-874F-73391F45B924}" dt="2021-01-08T03:15:31.562" v="464" actId="20577"/>
          <ac:spMkLst>
            <pc:docMk/>
            <pc:sldMk cId="2180755229" sldId="259"/>
            <ac:spMk id="3" creationId="{5B6F4CB4-CB18-4FF1-9918-41FB79E84522}"/>
          </ac:spMkLst>
        </pc:spChg>
        <pc:spChg chg="mod">
          <ac:chgData name="WILMAR SOTELO" userId="f82f9da2-c48a-449f-a1d0-f6628d0b803d" providerId="ADAL" clId="{F29573DB-1724-4DBB-874F-73391F45B924}" dt="2021-01-08T03:13:32.216" v="458" actId="207"/>
          <ac:spMkLst>
            <pc:docMk/>
            <pc:sldMk cId="2180755229" sldId="259"/>
            <ac:spMk id="12" creationId="{EEA344E2-B737-4D30-912C-C92875DFF814}"/>
          </ac:spMkLst>
        </pc:spChg>
        <pc:cxnChg chg="mod">
          <ac:chgData name="WILMAR SOTELO" userId="f82f9da2-c48a-449f-a1d0-f6628d0b803d" providerId="ADAL" clId="{F29573DB-1724-4DBB-874F-73391F45B924}" dt="2021-01-08T03:13:51.985" v="459" actId="208"/>
          <ac:cxnSpMkLst>
            <pc:docMk/>
            <pc:sldMk cId="2180755229" sldId="259"/>
            <ac:cxnSpMk id="7" creationId="{01288CDE-F90C-43C1-B9E1-D9B030E77F2F}"/>
          </ac:cxnSpMkLst>
        </pc:cxnChg>
      </pc:sldChg>
      <pc:sldChg chg="del">
        <pc:chgData name="WILMAR SOTELO" userId="f82f9da2-c48a-449f-a1d0-f6628d0b803d" providerId="ADAL" clId="{F29573DB-1724-4DBB-874F-73391F45B924}" dt="2021-01-08T03:17:26.614" v="466" actId="47"/>
        <pc:sldMkLst>
          <pc:docMk/>
          <pc:sldMk cId="764276802" sldId="273"/>
        </pc:sldMkLst>
      </pc:sldChg>
      <pc:sldChg chg="del">
        <pc:chgData name="WILMAR SOTELO" userId="f82f9da2-c48a-449f-a1d0-f6628d0b803d" providerId="ADAL" clId="{F29573DB-1724-4DBB-874F-73391F45B924}" dt="2021-01-08T03:12:27.997" v="455" actId="47"/>
        <pc:sldMkLst>
          <pc:docMk/>
          <pc:sldMk cId="2652218621" sldId="274"/>
        </pc:sldMkLst>
      </pc:sldChg>
      <pc:sldChg chg="del">
        <pc:chgData name="WILMAR SOTELO" userId="f82f9da2-c48a-449f-a1d0-f6628d0b803d" providerId="ADAL" clId="{F29573DB-1724-4DBB-874F-73391F45B924}" dt="2021-01-08T03:17:11.065" v="465" actId="47"/>
        <pc:sldMkLst>
          <pc:docMk/>
          <pc:sldMk cId="3545648652" sldId="277"/>
        </pc:sldMkLst>
      </pc:sldChg>
      <pc:sldChg chg="del">
        <pc:chgData name="WILMAR SOTELO" userId="f82f9da2-c48a-449f-a1d0-f6628d0b803d" providerId="ADAL" clId="{F29573DB-1724-4DBB-874F-73391F45B924}" dt="2021-01-08T03:12:21.895" v="452" actId="47"/>
        <pc:sldMkLst>
          <pc:docMk/>
          <pc:sldMk cId="597565621" sldId="279"/>
        </pc:sldMkLst>
      </pc:sldChg>
      <pc:sldChg chg="del">
        <pc:chgData name="WILMAR SOTELO" userId="f82f9da2-c48a-449f-a1d0-f6628d0b803d" providerId="ADAL" clId="{F29573DB-1724-4DBB-874F-73391F45B924}" dt="2021-01-08T03:12:21.466" v="451" actId="47"/>
        <pc:sldMkLst>
          <pc:docMk/>
          <pc:sldMk cId="2945496227" sldId="280"/>
        </pc:sldMkLst>
      </pc:sldChg>
      <pc:sldChg chg="del">
        <pc:chgData name="WILMAR SOTELO" userId="f82f9da2-c48a-449f-a1d0-f6628d0b803d" providerId="ADAL" clId="{F29573DB-1724-4DBB-874F-73391F45B924}" dt="2021-01-08T03:12:22.918" v="454" actId="47"/>
        <pc:sldMkLst>
          <pc:docMk/>
          <pc:sldMk cId="4045373729" sldId="283"/>
        </pc:sldMkLst>
      </pc:sldChg>
      <pc:sldChg chg="del">
        <pc:chgData name="WILMAR SOTELO" userId="f82f9da2-c48a-449f-a1d0-f6628d0b803d" providerId="ADAL" clId="{F29573DB-1724-4DBB-874F-73391F45B924}" dt="2021-01-08T03:12:22.262" v="453" actId="47"/>
        <pc:sldMkLst>
          <pc:docMk/>
          <pc:sldMk cId="1583048304" sldId="284"/>
        </pc:sldMkLst>
      </pc:sldChg>
      <pc:sldChg chg="modSp mod">
        <pc:chgData name="WILMAR SOTELO" userId="f82f9da2-c48a-449f-a1d0-f6628d0b803d" providerId="ADAL" clId="{F29573DB-1724-4DBB-874F-73391F45B924}" dt="2021-02-22T03:26:19.796" v="5824" actId="20577"/>
        <pc:sldMkLst>
          <pc:docMk/>
          <pc:sldMk cId="488385326" sldId="285"/>
        </pc:sldMkLst>
        <pc:spChg chg="mod">
          <ac:chgData name="WILMAR SOTELO" userId="f82f9da2-c48a-449f-a1d0-f6628d0b803d" providerId="ADAL" clId="{F29573DB-1724-4DBB-874F-73391F45B924}" dt="2021-02-22T03:26:19.796" v="5824" actId="20577"/>
          <ac:spMkLst>
            <pc:docMk/>
            <pc:sldMk cId="488385326" sldId="285"/>
            <ac:spMk id="3" creationId="{A5CBA8C5-33B7-41DB-BC7C-3362079D7842}"/>
          </ac:spMkLst>
        </pc:spChg>
        <pc:spChg chg="mod">
          <ac:chgData name="WILMAR SOTELO" userId="f82f9da2-c48a-449f-a1d0-f6628d0b803d" providerId="ADAL" clId="{F29573DB-1724-4DBB-874F-73391F45B924}" dt="2021-02-13T00:24:19.081" v="858" actId="207"/>
          <ac:spMkLst>
            <pc:docMk/>
            <pc:sldMk cId="488385326" sldId="285"/>
            <ac:spMk id="12" creationId="{EEA344E2-B737-4D30-912C-C92875DFF814}"/>
          </ac:spMkLst>
        </pc:spChg>
        <pc:cxnChg chg="mod">
          <ac:chgData name="WILMAR SOTELO" userId="f82f9da2-c48a-449f-a1d0-f6628d0b803d" providerId="ADAL" clId="{F29573DB-1724-4DBB-874F-73391F45B924}" dt="2021-01-08T03:14:15.153" v="462" actId="208"/>
          <ac:cxnSpMkLst>
            <pc:docMk/>
            <pc:sldMk cId="488385326" sldId="285"/>
            <ac:cxnSpMk id="7" creationId="{01288CDE-F90C-43C1-B9E1-D9B030E77F2F}"/>
          </ac:cxnSpMkLst>
        </pc:cxnChg>
      </pc:sldChg>
      <pc:sldChg chg="modSp mod">
        <pc:chgData name="WILMAR SOTELO" userId="f82f9da2-c48a-449f-a1d0-f6628d0b803d" providerId="ADAL" clId="{F29573DB-1724-4DBB-874F-73391F45B924}" dt="2021-02-22T05:18:13.576" v="5846" actId="20577"/>
        <pc:sldMkLst>
          <pc:docMk/>
          <pc:sldMk cId="2262590326" sldId="288"/>
        </pc:sldMkLst>
        <pc:spChg chg="mod">
          <ac:chgData name="WILMAR SOTELO" userId="f82f9da2-c48a-449f-a1d0-f6628d0b803d" providerId="ADAL" clId="{F29573DB-1724-4DBB-874F-73391F45B924}" dt="2021-02-22T05:18:07.684" v="5834" actId="20577"/>
          <ac:spMkLst>
            <pc:docMk/>
            <pc:sldMk cId="2262590326" sldId="288"/>
            <ac:spMk id="3" creationId="{A5CBA8C5-33B7-41DB-BC7C-3362079D7842}"/>
          </ac:spMkLst>
        </pc:spChg>
        <pc:spChg chg="mod">
          <ac:chgData name="WILMAR SOTELO" userId="f82f9da2-c48a-449f-a1d0-f6628d0b803d" providerId="ADAL" clId="{F29573DB-1724-4DBB-874F-73391F45B924}" dt="2021-02-22T05:18:13.576" v="5846" actId="20577"/>
          <ac:spMkLst>
            <pc:docMk/>
            <pc:sldMk cId="2262590326" sldId="288"/>
            <ac:spMk id="12" creationId="{EEA344E2-B737-4D30-912C-C92875DFF814}"/>
          </ac:spMkLst>
        </pc:spChg>
      </pc:sldChg>
      <pc:sldChg chg="modSp del mod">
        <pc:chgData name="WILMAR SOTELO" userId="f82f9da2-c48a-449f-a1d0-f6628d0b803d" providerId="ADAL" clId="{F29573DB-1724-4DBB-874F-73391F45B924}" dt="2021-02-22T02:39:22.646" v="5815" actId="47"/>
        <pc:sldMkLst>
          <pc:docMk/>
          <pc:sldMk cId="251149324" sldId="291"/>
        </pc:sldMkLst>
        <pc:spChg chg="mod">
          <ac:chgData name="WILMAR SOTELO" userId="f82f9da2-c48a-449f-a1d0-f6628d0b803d" providerId="ADAL" clId="{F29573DB-1724-4DBB-874F-73391F45B924}" dt="2021-01-08T03:09:54.193" v="438" actId="123"/>
          <ac:spMkLst>
            <pc:docMk/>
            <pc:sldMk cId="251149324" sldId="291"/>
            <ac:spMk id="3" creationId="{A5CBA8C5-33B7-41DB-BC7C-3362079D7842}"/>
          </ac:spMkLst>
        </pc:spChg>
        <pc:spChg chg="mod">
          <ac:chgData name="WILMAR SOTELO" userId="f82f9da2-c48a-449f-a1d0-f6628d0b803d" providerId="ADAL" clId="{F29573DB-1724-4DBB-874F-73391F45B924}" dt="2021-02-13T00:24:31.730" v="860" actId="207"/>
          <ac:spMkLst>
            <pc:docMk/>
            <pc:sldMk cId="251149324" sldId="291"/>
            <ac:spMk id="12" creationId="{EEA344E2-B737-4D30-912C-C92875DFF814}"/>
          </ac:spMkLst>
        </pc:spChg>
      </pc:sldChg>
      <pc:sldChg chg="addSp delSp modSp mod">
        <pc:chgData name="WILMAR SOTELO" userId="f82f9da2-c48a-449f-a1d0-f6628d0b803d" providerId="ADAL" clId="{F29573DB-1724-4DBB-874F-73391F45B924}" dt="2021-02-19T05:19:59.730" v="4621" actId="688"/>
        <pc:sldMkLst>
          <pc:docMk/>
          <pc:sldMk cId="3364406271" sldId="292"/>
        </pc:sldMkLst>
        <pc:spChg chg="del mod">
          <ac:chgData name="WILMAR SOTELO" userId="f82f9da2-c48a-449f-a1d0-f6628d0b803d" providerId="ADAL" clId="{F29573DB-1724-4DBB-874F-73391F45B924}" dt="2021-02-15T20:42:35.644" v="2450" actId="478"/>
          <ac:spMkLst>
            <pc:docMk/>
            <pc:sldMk cId="3364406271" sldId="292"/>
            <ac:spMk id="2" creationId="{F1391FDE-B7A9-4E71-B6D5-E7EAF07CAEEC}"/>
          </ac:spMkLst>
        </pc:spChg>
        <pc:spChg chg="add mod">
          <ac:chgData name="WILMAR SOTELO" userId="f82f9da2-c48a-449f-a1d0-f6628d0b803d" providerId="ADAL" clId="{F29573DB-1724-4DBB-874F-73391F45B924}" dt="2021-02-15T04:26:30.764" v="1592" actId="1076"/>
          <ac:spMkLst>
            <pc:docMk/>
            <pc:sldMk cId="3364406271" sldId="292"/>
            <ac:spMk id="8" creationId="{A871EAA8-6CA9-4AF5-9455-D91A60558DE3}"/>
          </ac:spMkLst>
        </pc:spChg>
        <pc:spChg chg="add mod">
          <ac:chgData name="WILMAR SOTELO" userId="f82f9da2-c48a-449f-a1d0-f6628d0b803d" providerId="ADAL" clId="{F29573DB-1724-4DBB-874F-73391F45B924}" dt="2021-02-15T04:26:38.750" v="1593" actId="1076"/>
          <ac:spMkLst>
            <pc:docMk/>
            <pc:sldMk cId="3364406271" sldId="292"/>
            <ac:spMk id="9" creationId="{2E9CB52E-3797-4E13-8CB3-C40E10DB2C90}"/>
          </ac:spMkLst>
        </pc:spChg>
        <pc:spChg chg="add mod">
          <ac:chgData name="WILMAR SOTELO" userId="f82f9da2-c48a-449f-a1d0-f6628d0b803d" providerId="ADAL" clId="{F29573DB-1724-4DBB-874F-73391F45B924}" dt="2021-02-15T20:42:28.994" v="2448" actId="404"/>
          <ac:spMkLst>
            <pc:docMk/>
            <pc:sldMk cId="3364406271" sldId="292"/>
            <ac:spMk id="10" creationId="{1401C9C9-9398-478C-A8DF-8E293289A0DE}"/>
          </ac:spMkLst>
        </pc:spChg>
        <pc:spChg chg="add mod">
          <ac:chgData name="WILMAR SOTELO" userId="f82f9da2-c48a-449f-a1d0-f6628d0b803d" providerId="ADAL" clId="{F29573DB-1724-4DBB-874F-73391F45B924}" dt="2021-02-15T17:31:22.657" v="1932" actId="403"/>
          <ac:spMkLst>
            <pc:docMk/>
            <pc:sldMk cId="3364406271" sldId="292"/>
            <ac:spMk id="11" creationId="{FC0AF556-B95D-4AAD-AAB5-1EC070722F3B}"/>
          </ac:spMkLst>
        </pc:spChg>
        <pc:spChg chg="mod">
          <ac:chgData name="WILMAR SOTELO" userId="f82f9da2-c48a-449f-a1d0-f6628d0b803d" providerId="ADAL" clId="{F29573DB-1724-4DBB-874F-73391F45B924}" dt="2021-02-15T00:05:55.187" v="1208" actId="20577"/>
          <ac:spMkLst>
            <pc:docMk/>
            <pc:sldMk cId="3364406271" sldId="292"/>
            <ac:spMk id="12" creationId="{EEA344E2-B737-4D30-912C-C92875DFF814}"/>
          </ac:spMkLst>
        </pc:spChg>
        <pc:spChg chg="add mod">
          <ac:chgData name="WILMAR SOTELO" userId="f82f9da2-c48a-449f-a1d0-f6628d0b803d" providerId="ADAL" clId="{F29573DB-1724-4DBB-874F-73391F45B924}" dt="2021-02-15T04:40:54.806" v="1772" actId="20577"/>
          <ac:spMkLst>
            <pc:docMk/>
            <pc:sldMk cId="3364406271" sldId="292"/>
            <ac:spMk id="13" creationId="{7FAF4539-91E6-4A4B-8CE5-167AEB3C233A}"/>
          </ac:spMkLst>
        </pc:spChg>
        <pc:spChg chg="add mod">
          <ac:chgData name="WILMAR SOTELO" userId="f82f9da2-c48a-449f-a1d0-f6628d0b803d" providerId="ADAL" clId="{F29573DB-1724-4DBB-874F-73391F45B924}" dt="2021-02-15T04:41:12.587" v="1798" actId="20577"/>
          <ac:spMkLst>
            <pc:docMk/>
            <pc:sldMk cId="3364406271" sldId="292"/>
            <ac:spMk id="15" creationId="{2493B2CF-23C5-400E-8FFD-B317CAE4B958}"/>
          </ac:spMkLst>
        </pc:spChg>
        <pc:picChg chg="del">
          <ac:chgData name="WILMAR SOTELO" userId="f82f9da2-c48a-449f-a1d0-f6628d0b803d" providerId="ADAL" clId="{F29573DB-1724-4DBB-874F-73391F45B924}" dt="2021-01-09T02:16:23.901" v="468" actId="478"/>
          <ac:picMkLst>
            <pc:docMk/>
            <pc:sldMk cId="3364406271" sldId="292"/>
            <ac:picMk id="4" creationId="{C37DE060-C2B7-4C26-9286-A5044B2F0251}"/>
          </ac:picMkLst>
        </pc:picChg>
        <pc:picChg chg="add del mod">
          <ac:chgData name="WILMAR SOTELO" userId="f82f9da2-c48a-449f-a1d0-f6628d0b803d" providerId="ADAL" clId="{F29573DB-1724-4DBB-874F-73391F45B924}" dt="2021-02-15T00:43:04.563" v="1414" actId="478"/>
          <ac:picMkLst>
            <pc:docMk/>
            <pc:sldMk cId="3364406271" sldId="292"/>
            <ac:picMk id="5" creationId="{765CFC8D-E90C-4065-B58A-8E1F46AAB203}"/>
          </ac:picMkLst>
        </pc:picChg>
        <pc:picChg chg="add mod">
          <ac:chgData name="WILMAR SOTELO" userId="f82f9da2-c48a-449f-a1d0-f6628d0b803d" providerId="ADAL" clId="{F29573DB-1724-4DBB-874F-73391F45B924}" dt="2021-02-19T05:19:59.730" v="4621" actId="688"/>
          <ac:picMkLst>
            <pc:docMk/>
            <pc:sldMk cId="3364406271" sldId="292"/>
            <ac:picMk id="6" creationId="{5EEDA2A2-4041-4E0E-8AE8-C558F5D99DD1}"/>
          </ac:picMkLst>
        </pc:picChg>
        <pc:picChg chg="del">
          <ac:chgData name="WILMAR SOTELO" userId="f82f9da2-c48a-449f-a1d0-f6628d0b803d" providerId="ADAL" clId="{F29573DB-1724-4DBB-874F-73391F45B924}" dt="2021-01-09T02:16:28.068" v="469" actId="478"/>
          <ac:picMkLst>
            <pc:docMk/>
            <pc:sldMk cId="3364406271" sldId="292"/>
            <ac:picMk id="10" creationId="{6360C16D-0526-4E11-B4BC-86FFFBA37EF4}"/>
          </ac:picMkLst>
        </pc:picChg>
        <pc:picChg chg="del">
          <ac:chgData name="WILMAR SOTELO" userId="f82f9da2-c48a-449f-a1d0-f6628d0b803d" providerId="ADAL" clId="{F29573DB-1724-4DBB-874F-73391F45B924}" dt="2021-01-09T02:16:30.558" v="470" actId="478"/>
          <ac:picMkLst>
            <pc:docMk/>
            <pc:sldMk cId="3364406271" sldId="292"/>
            <ac:picMk id="16" creationId="{60B94EAC-E0C0-4BDD-BE00-3EFCCBFCE097}"/>
          </ac:picMkLst>
        </pc:picChg>
        <pc:cxnChg chg="del">
          <ac:chgData name="WILMAR SOTELO" userId="f82f9da2-c48a-449f-a1d0-f6628d0b803d" providerId="ADAL" clId="{F29573DB-1724-4DBB-874F-73391F45B924}" dt="2021-01-09T02:16:33.795" v="471" actId="478"/>
          <ac:cxnSpMkLst>
            <pc:docMk/>
            <pc:sldMk cId="3364406271" sldId="292"/>
            <ac:cxnSpMk id="6" creationId="{65C51639-725E-43BA-83ED-8326C4C9B34E}"/>
          </ac:cxnSpMkLst>
        </pc:cxnChg>
        <pc:cxnChg chg="del">
          <ac:chgData name="WILMAR SOTELO" userId="f82f9da2-c48a-449f-a1d0-f6628d0b803d" providerId="ADAL" clId="{F29573DB-1724-4DBB-874F-73391F45B924}" dt="2021-01-09T02:16:33.795" v="471" actId="478"/>
          <ac:cxnSpMkLst>
            <pc:docMk/>
            <pc:sldMk cId="3364406271" sldId="292"/>
            <ac:cxnSpMk id="14" creationId="{C65DCA38-6CB5-4B4A-9376-CF3AB81B84A6}"/>
          </ac:cxnSpMkLst>
        </pc:cxnChg>
      </pc:sldChg>
      <pc:sldChg chg="addSp delSp modSp del mod">
        <pc:chgData name="WILMAR SOTELO" userId="f82f9da2-c48a-449f-a1d0-f6628d0b803d" providerId="ADAL" clId="{F29573DB-1724-4DBB-874F-73391F45B924}" dt="2021-02-13T00:21:57.807" v="792" actId="2696"/>
        <pc:sldMkLst>
          <pc:docMk/>
          <pc:sldMk cId="1974618973" sldId="293"/>
        </pc:sldMkLst>
        <pc:picChg chg="del">
          <ac:chgData name="WILMAR SOTELO" userId="f82f9da2-c48a-449f-a1d0-f6628d0b803d" providerId="ADAL" clId="{F29573DB-1724-4DBB-874F-73391F45B924}" dt="2021-01-08T03:10:34.505" v="439" actId="478"/>
          <ac:picMkLst>
            <pc:docMk/>
            <pc:sldMk cId="1974618973" sldId="293"/>
            <ac:picMk id="4" creationId="{394450FC-3D0B-4EC1-AFC1-4C437232B073}"/>
          </ac:picMkLst>
        </pc:picChg>
        <pc:picChg chg="mod">
          <ac:chgData name="WILMAR SOTELO" userId="f82f9da2-c48a-449f-a1d0-f6628d0b803d" providerId="ADAL" clId="{F29573DB-1724-4DBB-874F-73391F45B924}" dt="2021-01-08T03:10:42.798" v="442" actId="1076"/>
          <ac:picMkLst>
            <pc:docMk/>
            <pc:sldMk cId="1974618973" sldId="293"/>
            <ac:picMk id="5" creationId="{A9699E9F-EE64-4C1B-BB13-7A4F9BFE82DE}"/>
          </ac:picMkLst>
        </pc:picChg>
        <pc:picChg chg="del">
          <ac:chgData name="WILMAR SOTELO" userId="f82f9da2-c48a-449f-a1d0-f6628d0b803d" providerId="ADAL" clId="{F29573DB-1724-4DBB-874F-73391F45B924}" dt="2021-01-08T03:10:37.179" v="440" actId="478"/>
          <ac:picMkLst>
            <pc:docMk/>
            <pc:sldMk cId="1974618973" sldId="293"/>
            <ac:picMk id="6" creationId="{B6889E89-75B5-490E-BBFC-1017C4F537E7}"/>
          </ac:picMkLst>
        </pc:picChg>
        <pc:picChg chg="add mod">
          <ac:chgData name="WILMAR SOTELO" userId="f82f9da2-c48a-449f-a1d0-f6628d0b803d" providerId="ADAL" clId="{F29573DB-1724-4DBB-874F-73391F45B924}" dt="2021-01-08T03:11:53.411" v="444" actId="1076"/>
          <ac:picMkLst>
            <pc:docMk/>
            <pc:sldMk cId="1974618973" sldId="293"/>
            <ac:picMk id="8" creationId="{9094B841-8040-4295-9642-A947B5265C92}"/>
          </ac:picMkLst>
        </pc:picChg>
        <pc:picChg chg="mod">
          <ac:chgData name="WILMAR SOTELO" userId="f82f9da2-c48a-449f-a1d0-f6628d0b803d" providerId="ADAL" clId="{F29573DB-1724-4DBB-874F-73391F45B924}" dt="2021-01-08T03:12:59.848" v="457" actId="1076"/>
          <ac:picMkLst>
            <pc:docMk/>
            <pc:sldMk cId="1974618973" sldId="293"/>
            <ac:picMk id="9" creationId="{295B441D-4DB8-4FF2-854F-8828D6671405}"/>
          </ac:picMkLst>
        </pc:picChg>
      </pc:sldChg>
      <pc:sldChg chg="del">
        <pc:chgData name="WILMAR SOTELO" userId="f82f9da2-c48a-449f-a1d0-f6628d0b803d" providerId="ADAL" clId="{F29573DB-1724-4DBB-874F-73391F45B924}" dt="2021-01-08T03:12:18.578" v="446" actId="47"/>
        <pc:sldMkLst>
          <pc:docMk/>
          <pc:sldMk cId="419764936" sldId="296"/>
        </pc:sldMkLst>
      </pc:sldChg>
      <pc:sldChg chg="del">
        <pc:chgData name="WILMAR SOTELO" userId="f82f9da2-c48a-449f-a1d0-f6628d0b803d" providerId="ADAL" clId="{F29573DB-1724-4DBB-874F-73391F45B924}" dt="2021-01-08T03:12:17.669" v="445" actId="47"/>
        <pc:sldMkLst>
          <pc:docMk/>
          <pc:sldMk cId="3997480111" sldId="298"/>
        </pc:sldMkLst>
      </pc:sldChg>
      <pc:sldChg chg="del">
        <pc:chgData name="WILMAR SOTELO" userId="f82f9da2-c48a-449f-a1d0-f6628d0b803d" providerId="ADAL" clId="{F29573DB-1724-4DBB-874F-73391F45B924}" dt="2021-01-08T03:12:19.128" v="447" actId="47"/>
        <pc:sldMkLst>
          <pc:docMk/>
          <pc:sldMk cId="2789662716" sldId="299"/>
        </pc:sldMkLst>
      </pc:sldChg>
      <pc:sldChg chg="del">
        <pc:chgData name="WILMAR SOTELO" userId="f82f9da2-c48a-449f-a1d0-f6628d0b803d" providerId="ADAL" clId="{F29573DB-1724-4DBB-874F-73391F45B924}" dt="2021-01-08T03:12:19.533" v="448" actId="47"/>
        <pc:sldMkLst>
          <pc:docMk/>
          <pc:sldMk cId="186335188" sldId="300"/>
        </pc:sldMkLst>
      </pc:sldChg>
      <pc:sldChg chg="del">
        <pc:chgData name="WILMAR SOTELO" userId="f82f9da2-c48a-449f-a1d0-f6628d0b803d" providerId="ADAL" clId="{F29573DB-1724-4DBB-874F-73391F45B924}" dt="2021-01-08T03:12:20.634" v="449" actId="47"/>
        <pc:sldMkLst>
          <pc:docMk/>
          <pc:sldMk cId="4707735" sldId="301"/>
        </pc:sldMkLst>
      </pc:sldChg>
      <pc:sldChg chg="del">
        <pc:chgData name="WILMAR SOTELO" userId="f82f9da2-c48a-449f-a1d0-f6628d0b803d" providerId="ADAL" clId="{F29573DB-1724-4DBB-874F-73391F45B924}" dt="2021-01-08T03:12:20.995" v="450" actId="47"/>
        <pc:sldMkLst>
          <pc:docMk/>
          <pc:sldMk cId="321708057" sldId="302"/>
        </pc:sldMkLst>
      </pc:sldChg>
      <pc:sldChg chg="addSp delSp modSp mod">
        <pc:chgData name="WILMAR SOTELO" userId="f82f9da2-c48a-449f-a1d0-f6628d0b803d" providerId="ADAL" clId="{F29573DB-1724-4DBB-874F-73391F45B924}" dt="2021-02-20T20:36:30.439" v="5724" actId="20577"/>
        <pc:sldMkLst>
          <pc:docMk/>
          <pc:sldMk cId="1587118773" sldId="303"/>
        </pc:sldMkLst>
        <pc:spChg chg="mod">
          <ac:chgData name="WILMAR SOTELO" userId="f82f9da2-c48a-449f-a1d0-f6628d0b803d" providerId="ADAL" clId="{F29573DB-1724-4DBB-874F-73391F45B924}" dt="2021-02-20T20:36:30.439" v="5724" actId="20577"/>
          <ac:spMkLst>
            <pc:docMk/>
            <pc:sldMk cId="1587118773" sldId="303"/>
            <ac:spMk id="3" creationId="{61C89590-3421-4B92-8348-BB52D42F2530}"/>
          </ac:spMkLst>
        </pc:spChg>
        <pc:spChg chg="mod">
          <ac:chgData name="WILMAR SOTELO" userId="f82f9da2-c48a-449f-a1d0-f6628d0b803d" providerId="ADAL" clId="{F29573DB-1724-4DBB-874F-73391F45B924}" dt="2021-02-13T00:24:46.191" v="863" actId="207"/>
          <ac:spMkLst>
            <pc:docMk/>
            <pc:sldMk cId="1587118773" sldId="303"/>
            <ac:spMk id="5" creationId="{54FE1255-9AF3-4C1D-B025-A71AA00E7202}"/>
          </ac:spMkLst>
        </pc:spChg>
        <pc:spChg chg="add del">
          <ac:chgData name="WILMAR SOTELO" userId="f82f9da2-c48a-449f-a1d0-f6628d0b803d" providerId="ADAL" clId="{F29573DB-1724-4DBB-874F-73391F45B924}" dt="2021-02-20T06:57:19.263" v="5670" actId="22"/>
          <ac:spMkLst>
            <pc:docMk/>
            <pc:sldMk cId="1587118773" sldId="303"/>
            <ac:spMk id="7" creationId="{A404557E-0F09-4F12-A984-FDABCB1B57EA}"/>
          </ac:spMkLst>
        </pc:spChg>
      </pc:sldChg>
      <pc:sldChg chg="addSp delSp modSp new mod">
        <pc:chgData name="WILMAR SOTELO" userId="f82f9da2-c48a-449f-a1d0-f6628d0b803d" providerId="ADAL" clId="{F29573DB-1724-4DBB-874F-73391F45B924}" dt="2021-02-13T00:24:40.710" v="861" actId="207"/>
        <pc:sldMkLst>
          <pc:docMk/>
          <pc:sldMk cId="3396635643" sldId="304"/>
        </pc:sldMkLst>
        <pc:spChg chg="del">
          <ac:chgData name="WILMAR SOTELO" userId="f82f9da2-c48a-449f-a1d0-f6628d0b803d" providerId="ADAL" clId="{F29573DB-1724-4DBB-874F-73391F45B924}" dt="2021-01-13T22:19:23.678" v="525" actId="478"/>
          <ac:spMkLst>
            <pc:docMk/>
            <pc:sldMk cId="3396635643" sldId="304"/>
            <ac:spMk id="2" creationId="{4CAF0FDE-005B-4F7D-9156-DB25E93A8E61}"/>
          </ac:spMkLst>
        </pc:spChg>
        <pc:spChg chg="add del mod">
          <ac:chgData name="WILMAR SOTELO" userId="f82f9da2-c48a-449f-a1d0-f6628d0b803d" providerId="ADAL" clId="{F29573DB-1724-4DBB-874F-73391F45B924}" dt="2021-02-03T04:40:22.563" v="619"/>
          <ac:spMkLst>
            <pc:docMk/>
            <pc:sldMk cId="3396635643" sldId="304"/>
            <ac:spMk id="2" creationId="{4FCBB541-BE40-4AE3-9C65-2DF42CDF18DD}"/>
          </ac:spMkLst>
        </pc:spChg>
        <pc:spChg chg="del">
          <ac:chgData name="WILMAR SOTELO" userId="f82f9da2-c48a-449f-a1d0-f6628d0b803d" providerId="ADAL" clId="{F29573DB-1724-4DBB-874F-73391F45B924}" dt="2021-01-13T22:19:24.720" v="526" actId="478"/>
          <ac:spMkLst>
            <pc:docMk/>
            <pc:sldMk cId="3396635643" sldId="304"/>
            <ac:spMk id="3" creationId="{F4433C52-4F81-418B-BD25-74E23DE60298}"/>
          </ac:spMkLst>
        </pc:spChg>
        <pc:spChg chg="add mod">
          <ac:chgData name="WILMAR SOTELO" userId="f82f9da2-c48a-449f-a1d0-f6628d0b803d" providerId="ADAL" clId="{F29573DB-1724-4DBB-874F-73391F45B924}" dt="2021-02-13T00:24:40.710" v="861" actId="207"/>
          <ac:spMkLst>
            <pc:docMk/>
            <pc:sldMk cId="3396635643" sldId="304"/>
            <ac:spMk id="5" creationId="{6373DCD4-A77D-4DB6-A214-2D874AE49048}"/>
          </ac:spMkLst>
        </pc:spChg>
        <pc:spChg chg="add mod">
          <ac:chgData name="WILMAR SOTELO" userId="f82f9da2-c48a-449f-a1d0-f6628d0b803d" providerId="ADAL" clId="{F29573DB-1724-4DBB-874F-73391F45B924}" dt="2021-02-03T04:43:26.392" v="776" actId="1076"/>
          <ac:spMkLst>
            <pc:docMk/>
            <pc:sldMk cId="3396635643" sldId="304"/>
            <ac:spMk id="7" creationId="{E91F15E0-6500-445D-A237-10771022B322}"/>
          </ac:spMkLst>
        </pc:spChg>
        <pc:cxnChg chg="add mod">
          <ac:chgData name="WILMAR SOTELO" userId="f82f9da2-c48a-449f-a1d0-f6628d0b803d" providerId="ADAL" clId="{F29573DB-1724-4DBB-874F-73391F45B924}" dt="2021-01-13T22:19:32.985" v="527"/>
          <ac:cxnSpMkLst>
            <pc:docMk/>
            <pc:sldMk cId="3396635643" sldId="304"/>
            <ac:cxnSpMk id="6" creationId="{0E570817-34E5-4F35-A07D-2D5091939377}"/>
          </ac:cxnSpMkLst>
        </pc:cxnChg>
      </pc:sldChg>
      <pc:sldChg chg="addSp delSp modSp new mod">
        <pc:chgData name="WILMAR SOTELO" userId="f82f9da2-c48a-449f-a1d0-f6628d0b803d" providerId="ADAL" clId="{F29573DB-1724-4DBB-874F-73391F45B924}" dt="2021-02-16T18:43:53.495" v="3136" actId="20577"/>
        <pc:sldMkLst>
          <pc:docMk/>
          <pc:sldMk cId="2486821883" sldId="305"/>
        </pc:sldMkLst>
        <pc:spChg chg="del">
          <ac:chgData name="WILMAR SOTELO" userId="f82f9da2-c48a-449f-a1d0-f6628d0b803d" providerId="ADAL" clId="{F29573DB-1724-4DBB-874F-73391F45B924}" dt="2021-02-13T00:23:56.362" v="833" actId="478"/>
          <ac:spMkLst>
            <pc:docMk/>
            <pc:sldMk cId="2486821883" sldId="305"/>
            <ac:spMk id="2" creationId="{E2653018-6061-4190-A725-27A44DF8B91B}"/>
          </ac:spMkLst>
        </pc:spChg>
        <pc:spChg chg="del">
          <ac:chgData name="WILMAR SOTELO" userId="f82f9da2-c48a-449f-a1d0-f6628d0b803d" providerId="ADAL" clId="{F29573DB-1724-4DBB-874F-73391F45B924}" dt="2021-02-13T00:23:57.304" v="834" actId="478"/>
          <ac:spMkLst>
            <pc:docMk/>
            <pc:sldMk cId="2486821883" sldId="305"/>
            <ac:spMk id="3" creationId="{29260638-C8F8-4ECD-9E11-F24291F531E1}"/>
          </ac:spMkLst>
        </pc:spChg>
        <pc:spChg chg="add mod">
          <ac:chgData name="WILMAR SOTELO" userId="f82f9da2-c48a-449f-a1d0-f6628d0b803d" providerId="ADAL" clId="{F29573DB-1724-4DBB-874F-73391F45B924}" dt="2021-02-13T03:29:54.336" v="1113" actId="20577"/>
          <ac:spMkLst>
            <pc:docMk/>
            <pc:sldMk cId="2486821883" sldId="305"/>
            <ac:spMk id="5" creationId="{E78D40B7-4314-4CE2-894F-9CD512EF64AF}"/>
          </ac:spMkLst>
        </pc:spChg>
        <pc:spChg chg="add del mod">
          <ac:chgData name="WILMAR SOTELO" userId="f82f9da2-c48a-449f-a1d0-f6628d0b803d" providerId="ADAL" clId="{F29573DB-1724-4DBB-874F-73391F45B924}" dt="2021-02-13T03:22:36.568" v="930" actId="478"/>
          <ac:spMkLst>
            <pc:docMk/>
            <pc:sldMk cId="2486821883" sldId="305"/>
            <ac:spMk id="7" creationId="{639954E6-638B-4760-AB82-B928AC5AECBE}"/>
          </ac:spMkLst>
        </pc:spChg>
        <pc:spChg chg="add del mod">
          <ac:chgData name="WILMAR SOTELO" userId="f82f9da2-c48a-449f-a1d0-f6628d0b803d" providerId="ADAL" clId="{F29573DB-1724-4DBB-874F-73391F45B924}" dt="2021-02-13T03:24:32.812" v="938" actId="478"/>
          <ac:spMkLst>
            <pc:docMk/>
            <pc:sldMk cId="2486821883" sldId="305"/>
            <ac:spMk id="8" creationId="{8F2992C4-9CAC-4DDE-8963-AE9C36612C4B}"/>
          </ac:spMkLst>
        </pc:spChg>
        <pc:spChg chg="add del mod">
          <ac:chgData name="WILMAR SOTELO" userId="f82f9da2-c48a-449f-a1d0-f6628d0b803d" providerId="ADAL" clId="{F29573DB-1724-4DBB-874F-73391F45B924}" dt="2021-02-13T03:26:39.748" v="1031" actId="21"/>
          <ac:spMkLst>
            <pc:docMk/>
            <pc:sldMk cId="2486821883" sldId="305"/>
            <ac:spMk id="9" creationId="{D31B959A-09FF-4FA0-B5EE-96356130C0DE}"/>
          </ac:spMkLst>
        </pc:spChg>
        <pc:spChg chg="add del mod">
          <ac:chgData name="WILMAR SOTELO" userId="f82f9da2-c48a-449f-a1d0-f6628d0b803d" providerId="ADAL" clId="{F29573DB-1724-4DBB-874F-73391F45B924}" dt="2021-02-13T03:26:39.748" v="1031" actId="21"/>
          <ac:spMkLst>
            <pc:docMk/>
            <pc:sldMk cId="2486821883" sldId="305"/>
            <ac:spMk id="10" creationId="{58458E2E-2B93-4075-BC16-43788EBE37D7}"/>
          </ac:spMkLst>
        </pc:spChg>
        <pc:spChg chg="add del mod">
          <ac:chgData name="WILMAR SOTELO" userId="f82f9da2-c48a-449f-a1d0-f6628d0b803d" providerId="ADAL" clId="{F29573DB-1724-4DBB-874F-73391F45B924}" dt="2021-02-13T03:26:39.748" v="1031" actId="21"/>
          <ac:spMkLst>
            <pc:docMk/>
            <pc:sldMk cId="2486821883" sldId="305"/>
            <ac:spMk id="11" creationId="{3303898C-9A0F-45A3-8AE0-533E53EF3514}"/>
          </ac:spMkLst>
        </pc:spChg>
        <pc:spChg chg="add del mod">
          <ac:chgData name="WILMAR SOTELO" userId="f82f9da2-c48a-449f-a1d0-f6628d0b803d" providerId="ADAL" clId="{F29573DB-1724-4DBB-874F-73391F45B924}" dt="2021-02-13T03:26:39.748" v="1031" actId="21"/>
          <ac:spMkLst>
            <pc:docMk/>
            <pc:sldMk cId="2486821883" sldId="305"/>
            <ac:spMk id="12" creationId="{E4B5336D-FB4B-4407-B57A-1B4A28E013B2}"/>
          </ac:spMkLst>
        </pc:spChg>
        <pc:spChg chg="add del mod">
          <ac:chgData name="WILMAR SOTELO" userId="f82f9da2-c48a-449f-a1d0-f6628d0b803d" providerId="ADAL" clId="{F29573DB-1724-4DBB-874F-73391F45B924}" dt="2021-02-13T03:27:49.737" v="1069" actId="21"/>
          <ac:spMkLst>
            <pc:docMk/>
            <pc:sldMk cId="2486821883" sldId="305"/>
            <ac:spMk id="16" creationId="{145A6FD7-5C6E-476E-8001-B629B4C5589C}"/>
          </ac:spMkLst>
        </pc:spChg>
        <pc:spChg chg="add del mod">
          <ac:chgData name="WILMAR SOTELO" userId="f82f9da2-c48a-449f-a1d0-f6628d0b803d" providerId="ADAL" clId="{F29573DB-1724-4DBB-874F-73391F45B924}" dt="2021-02-13T03:27:49.737" v="1069" actId="21"/>
          <ac:spMkLst>
            <pc:docMk/>
            <pc:sldMk cId="2486821883" sldId="305"/>
            <ac:spMk id="17" creationId="{A4AE2A03-3ED7-4DD2-81A4-343CB10F90FF}"/>
          </ac:spMkLst>
        </pc:spChg>
        <pc:spChg chg="add del mod">
          <ac:chgData name="WILMAR SOTELO" userId="f82f9da2-c48a-449f-a1d0-f6628d0b803d" providerId="ADAL" clId="{F29573DB-1724-4DBB-874F-73391F45B924}" dt="2021-02-13T03:27:49.737" v="1069" actId="21"/>
          <ac:spMkLst>
            <pc:docMk/>
            <pc:sldMk cId="2486821883" sldId="305"/>
            <ac:spMk id="18" creationId="{AD61BB63-8512-4EF7-BF0C-E2F63A81C7D8}"/>
          </ac:spMkLst>
        </pc:spChg>
        <pc:spChg chg="add del mod">
          <ac:chgData name="WILMAR SOTELO" userId="f82f9da2-c48a-449f-a1d0-f6628d0b803d" providerId="ADAL" clId="{F29573DB-1724-4DBB-874F-73391F45B924}" dt="2021-02-13T03:27:49.737" v="1069" actId="21"/>
          <ac:spMkLst>
            <pc:docMk/>
            <pc:sldMk cId="2486821883" sldId="305"/>
            <ac:spMk id="19" creationId="{611AB61D-BA38-45F4-89C4-373B585D6392}"/>
          </ac:spMkLst>
        </pc:spChg>
        <pc:spChg chg="add del mod">
          <ac:chgData name="WILMAR SOTELO" userId="f82f9da2-c48a-449f-a1d0-f6628d0b803d" providerId="ADAL" clId="{F29573DB-1724-4DBB-874F-73391F45B924}" dt="2021-02-13T03:27:49.737" v="1069" actId="21"/>
          <ac:spMkLst>
            <pc:docMk/>
            <pc:sldMk cId="2486821883" sldId="305"/>
            <ac:spMk id="24" creationId="{157F07AF-C5A8-4263-9BFF-EF119E6E6C64}"/>
          </ac:spMkLst>
        </pc:spChg>
        <pc:spChg chg="add del mod">
          <ac:chgData name="WILMAR SOTELO" userId="f82f9da2-c48a-449f-a1d0-f6628d0b803d" providerId="ADAL" clId="{F29573DB-1724-4DBB-874F-73391F45B924}" dt="2021-02-16T18:36:11.501" v="3050" actId="21"/>
          <ac:spMkLst>
            <pc:docMk/>
            <pc:sldMk cId="2486821883" sldId="305"/>
            <ac:spMk id="25" creationId="{25D14879-F7F9-46E6-8818-BD9CB049AE89}"/>
          </ac:spMkLst>
        </pc:spChg>
        <pc:spChg chg="add del mod">
          <ac:chgData name="WILMAR SOTELO" userId="f82f9da2-c48a-449f-a1d0-f6628d0b803d" providerId="ADAL" clId="{F29573DB-1724-4DBB-874F-73391F45B924}" dt="2021-02-13T03:27:49.737" v="1069" actId="21"/>
          <ac:spMkLst>
            <pc:docMk/>
            <pc:sldMk cId="2486821883" sldId="305"/>
            <ac:spMk id="25" creationId="{28DD559B-D8FD-4D66-979C-04667A130DD6}"/>
          </ac:spMkLst>
        </pc:spChg>
        <pc:spChg chg="add del mod">
          <ac:chgData name="WILMAR SOTELO" userId="f82f9da2-c48a-449f-a1d0-f6628d0b803d" providerId="ADAL" clId="{F29573DB-1724-4DBB-874F-73391F45B924}" dt="2021-02-16T18:36:11.501" v="3050" actId="21"/>
          <ac:spMkLst>
            <pc:docMk/>
            <pc:sldMk cId="2486821883" sldId="305"/>
            <ac:spMk id="26" creationId="{5D14EF79-0205-4C13-87FA-304FCF4C2963}"/>
          </ac:spMkLst>
        </pc:spChg>
        <pc:spChg chg="add del mod">
          <ac:chgData name="WILMAR SOTELO" userId="f82f9da2-c48a-449f-a1d0-f6628d0b803d" providerId="ADAL" clId="{F29573DB-1724-4DBB-874F-73391F45B924}" dt="2021-02-13T03:52:49.540" v="1141" actId="21"/>
          <ac:spMkLst>
            <pc:docMk/>
            <pc:sldMk cId="2486821883" sldId="305"/>
            <ac:spMk id="26" creationId="{DCCD1801-BA2C-4928-8B8A-B515511902E9}"/>
          </ac:spMkLst>
        </pc:spChg>
        <pc:spChg chg="add del mod">
          <ac:chgData name="WILMAR SOTELO" userId="f82f9da2-c48a-449f-a1d0-f6628d0b803d" providerId="ADAL" clId="{F29573DB-1724-4DBB-874F-73391F45B924}" dt="2021-02-13T03:52:49.540" v="1141" actId="21"/>
          <ac:spMkLst>
            <pc:docMk/>
            <pc:sldMk cId="2486821883" sldId="305"/>
            <ac:spMk id="27" creationId="{25BA667D-E541-465E-A90E-AB37CCF17F54}"/>
          </ac:spMkLst>
        </pc:spChg>
        <pc:spChg chg="add del mod">
          <ac:chgData name="WILMAR SOTELO" userId="f82f9da2-c48a-449f-a1d0-f6628d0b803d" providerId="ADAL" clId="{F29573DB-1724-4DBB-874F-73391F45B924}" dt="2021-02-13T03:52:49.540" v="1141" actId="21"/>
          <ac:spMkLst>
            <pc:docMk/>
            <pc:sldMk cId="2486821883" sldId="305"/>
            <ac:spMk id="28" creationId="{4F8E05C3-AEC8-4FB4-961B-DC104F178BFE}"/>
          </ac:spMkLst>
        </pc:spChg>
        <pc:spChg chg="add del mod">
          <ac:chgData name="WILMAR SOTELO" userId="f82f9da2-c48a-449f-a1d0-f6628d0b803d" providerId="ADAL" clId="{F29573DB-1724-4DBB-874F-73391F45B924}" dt="2021-02-13T03:52:49.540" v="1141" actId="21"/>
          <ac:spMkLst>
            <pc:docMk/>
            <pc:sldMk cId="2486821883" sldId="305"/>
            <ac:spMk id="29" creationId="{CACFD3E1-2BE8-4BE0-BD09-61B28177326E}"/>
          </ac:spMkLst>
        </pc:spChg>
        <pc:spChg chg="add del mod">
          <ac:chgData name="WILMAR SOTELO" userId="f82f9da2-c48a-449f-a1d0-f6628d0b803d" providerId="ADAL" clId="{F29573DB-1724-4DBB-874F-73391F45B924}" dt="2021-02-16T18:36:39.648" v="3059" actId="21"/>
          <ac:spMkLst>
            <pc:docMk/>
            <pc:sldMk cId="2486821883" sldId="305"/>
            <ac:spMk id="31" creationId="{FEA2A104-B12B-4C51-865E-713F61ADE80A}"/>
          </ac:spMkLst>
        </pc:spChg>
        <pc:spChg chg="add del mod">
          <ac:chgData name="WILMAR SOTELO" userId="f82f9da2-c48a-449f-a1d0-f6628d0b803d" providerId="ADAL" clId="{F29573DB-1724-4DBB-874F-73391F45B924}" dt="2021-02-16T18:36:39.648" v="3059" actId="21"/>
          <ac:spMkLst>
            <pc:docMk/>
            <pc:sldMk cId="2486821883" sldId="305"/>
            <ac:spMk id="32" creationId="{249B2748-495B-4B94-A6B2-EA385FDE8067}"/>
          </ac:spMkLst>
        </pc:spChg>
        <pc:spChg chg="add del mod">
          <ac:chgData name="WILMAR SOTELO" userId="f82f9da2-c48a-449f-a1d0-f6628d0b803d" providerId="ADAL" clId="{F29573DB-1724-4DBB-874F-73391F45B924}" dt="2021-02-13T03:52:49.540" v="1141" actId="21"/>
          <ac:spMkLst>
            <pc:docMk/>
            <pc:sldMk cId="2486821883" sldId="305"/>
            <ac:spMk id="32" creationId="{90519242-F18D-44BE-A912-BDD90A4D12E7}"/>
          </ac:spMkLst>
        </pc:spChg>
        <pc:spChg chg="add del mod">
          <ac:chgData name="WILMAR SOTELO" userId="f82f9da2-c48a-449f-a1d0-f6628d0b803d" providerId="ADAL" clId="{F29573DB-1724-4DBB-874F-73391F45B924}" dt="2021-02-13T03:52:49.540" v="1141" actId="21"/>
          <ac:spMkLst>
            <pc:docMk/>
            <pc:sldMk cId="2486821883" sldId="305"/>
            <ac:spMk id="33" creationId="{B6EABCF4-1060-48D7-A896-0AC5977737BC}"/>
          </ac:spMkLst>
        </pc:spChg>
        <pc:spChg chg="add del mod">
          <ac:chgData name="WILMAR SOTELO" userId="f82f9da2-c48a-449f-a1d0-f6628d0b803d" providerId="ADAL" clId="{F29573DB-1724-4DBB-874F-73391F45B924}" dt="2021-02-16T18:37:57.101" v="3075" actId="21"/>
          <ac:spMkLst>
            <pc:docMk/>
            <pc:sldMk cId="2486821883" sldId="305"/>
            <ac:spMk id="34" creationId="{E10A179C-8C3E-4778-BF28-FD5158163BC7}"/>
          </ac:spMkLst>
        </pc:spChg>
        <pc:spChg chg="add del mod">
          <ac:chgData name="WILMAR SOTELO" userId="f82f9da2-c48a-449f-a1d0-f6628d0b803d" providerId="ADAL" clId="{F29573DB-1724-4DBB-874F-73391F45B924}" dt="2021-02-16T18:37:57.101" v="3075" actId="21"/>
          <ac:spMkLst>
            <pc:docMk/>
            <pc:sldMk cId="2486821883" sldId="305"/>
            <ac:spMk id="35" creationId="{1F4E9CAF-AE2A-4A6E-9057-6DFC044EEE01}"/>
          </ac:spMkLst>
        </pc:spChg>
        <pc:spChg chg="add del mod">
          <ac:chgData name="WILMAR SOTELO" userId="f82f9da2-c48a-449f-a1d0-f6628d0b803d" providerId="ADAL" clId="{F29573DB-1724-4DBB-874F-73391F45B924}" dt="2021-02-16T18:33:10.525" v="3043" actId="21"/>
          <ac:spMkLst>
            <pc:docMk/>
            <pc:sldMk cId="2486821883" sldId="305"/>
            <ac:spMk id="39" creationId="{AE221677-8117-42B2-B463-7C7E51F2CA89}"/>
          </ac:spMkLst>
        </pc:spChg>
        <pc:spChg chg="add del mod">
          <ac:chgData name="WILMAR SOTELO" userId="f82f9da2-c48a-449f-a1d0-f6628d0b803d" providerId="ADAL" clId="{F29573DB-1724-4DBB-874F-73391F45B924}" dt="2021-02-16T18:33:10.525" v="3043" actId="21"/>
          <ac:spMkLst>
            <pc:docMk/>
            <pc:sldMk cId="2486821883" sldId="305"/>
            <ac:spMk id="40" creationId="{86F07071-44C3-42F6-9871-AC9FC74E718B}"/>
          </ac:spMkLst>
        </pc:spChg>
        <pc:spChg chg="add del mod">
          <ac:chgData name="WILMAR SOTELO" userId="f82f9da2-c48a-449f-a1d0-f6628d0b803d" providerId="ADAL" clId="{F29573DB-1724-4DBB-874F-73391F45B924}" dt="2021-02-16T18:36:03.070" v="3047" actId="478"/>
          <ac:spMkLst>
            <pc:docMk/>
            <pc:sldMk cId="2486821883" sldId="305"/>
            <ac:spMk id="41" creationId="{83C3FE41-FB50-4962-9C37-EC6D53148EF8}"/>
          </ac:spMkLst>
        </pc:spChg>
        <pc:spChg chg="add del mod">
          <ac:chgData name="WILMAR SOTELO" userId="f82f9da2-c48a-449f-a1d0-f6628d0b803d" providerId="ADAL" clId="{F29573DB-1724-4DBB-874F-73391F45B924}" dt="2021-02-16T18:36:03.070" v="3047" actId="478"/>
          <ac:spMkLst>
            <pc:docMk/>
            <pc:sldMk cId="2486821883" sldId="305"/>
            <ac:spMk id="42" creationId="{A6833671-C304-43EF-B2BB-482227041E8C}"/>
          </ac:spMkLst>
        </pc:spChg>
        <pc:spChg chg="add del mod">
          <ac:chgData name="WILMAR SOTELO" userId="f82f9da2-c48a-449f-a1d0-f6628d0b803d" providerId="ADAL" clId="{F29573DB-1724-4DBB-874F-73391F45B924}" dt="2021-02-16T18:36:03.070" v="3047" actId="478"/>
          <ac:spMkLst>
            <pc:docMk/>
            <pc:sldMk cId="2486821883" sldId="305"/>
            <ac:spMk id="45" creationId="{38EC9EF7-0D8F-4AAD-9D62-8AF4AC1F033D}"/>
          </ac:spMkLst>
        </pc:spChg>
        <pc:spChg chg="add del mod">
          <ac:chgData name="WILMAR SOTELO" userId="f82f9da2-c48a-449f-a1d0-f6628d0b803d" providerId="ADAL" clId="{F29573DB-1724-4DBB-874F-73391F45B924}" dt="2021-02-16T18:36:03.070" v="3047" actId="478"/>
          <ac:spMkLst>
            <pc:docMk/>
            <pc:sldMk cId="2486821883" sldId="305"/>
            <ac:spMk id="46" creationId="{E10E8B75-FC0E-4146-9C7C-3FFE07D4ADD6}"/>
          </ac:spMkLst>
        </pc:spChg>
        <pc:spChg chg="add mod">
          <ac:chgData name="WILMAR SOTELO" userId="f82f9da2-c48a-449f-a1d0-f6628d0b803d" providerId="ADAL" clId="{F29573DB-1724-4DBB-874F-73391F45B924}" dt="2021-02-16T18:38:05.047" v="3077" actId="1076"/>
          <ac:spMkLst>
            <pc:docMk/>
            <pc:sldMk cId="2486821883" sldId="305"/>
            <ac:spMk id="47" creationId="{1CCBCD92-EEEC-4179-9B40-67C87CEAD32A}"/>
          </ac:spMkLst>
        </pc:spChg>
        <pc:spChg chg="add mod">
          <ac:chgData name="WILMAR SOTELO" userId="f82f9da2-c48a-449f-a1d0-f6628d0b803d" providerId="ADAL" clId="{F29573DB-1724-4DBB-874F-73391F45B924}" dt="2021-02-16T18:38:05.047" v="3077" actId="1076"/>
          <ac:spMkLst>
            <pc:docMk/>
            <pc:sldMk cId="2486821883" sldId="305"/>
            <ac:spMk id="48" creationId="{9081BA9B-E7A8-4BD4-8791-F189BCCDCDA6}"/>
          </ac:spMkLst>
        </pc:spChg>
        <pc:spChg chg="add mod">
          <ac:chgData name="WILMAR SOTELO" userId="f82f9da2-c48a-449f-a1d0-f6628d0b803d" providerId="ADAL" clId="{F29573DB-1724-4DBB-874F-73391F45B924}" dt="2021-02-16T18:43:53.495" v="3136" actId="20577"/>
          <ac:spMkLst>
            <pc:docMk/>
            <pc:sldMk cId="2486821883" sldId="305"/>
            <ac:spMk id="49" creationId="{7677FA10-39A6-4545-AF5C-CCC7A0078BB9}"/>
          </ac:spMkLst>
        </pc:spChg>
        <pc:picChg chg="add del mod">
          <ac:chgData name="WILMAR SOTELO" userId="f82f9da2-c48a-449f-a1d0-f6628d0b803d" providerId="ADAL" clId="{F29573DB-1724-4DBB-874F-73391F45B924}" dt="2021-02-16T18:36:03.070" v="3047" actId="478"/>
          <ac:picMkLst>
            <pc:docMk/>
            <pc:sldMk cId="2486821883" sldId="305"/>
            <ac:picMk id="16" creationId="{5F9A1A6B-28FC-4BDD-8362-A39866150CE1}"/>
          </ac:picMkLst>
        </pc:picChg>
        <pc:picChg chg="add mod">
          <ac:chgData name="WILMAR SOTELO" userId="f82f9da2-c48a-449f-a1d0-f6628d0b803d" providerId="ADAL" clId="{F29573DB-1724-4DBB-874F-73391F45B924}" dt="2021-02-16T18:36:31.864" v="3057" actId="14100"/>
          <ac:picMkLst>
            <pc:docMk/>
            <pc:sldMk cId="2486821883" sldId="305"/>
            <ac:picMk id="19" creationId="{92774AAB-1DD1-44A0-A32F-5CE03B742AE6}"/>
          </ac:picMkLst>
        </pc:picChg>
        <pc:cxnChg chg="add mod">
          <ac:chgData name="WILMAR SOTELO" userId="f82f9da2-c48a-449f-a1d0-f6628d0b803d" providerId="ADAL" clId="{F29573DB-1724-4DBB-874F-73391F45B924}" dt="2021-02-13T00:23:58.218" v="835"/>
          <ac:cxnSpMkLst>
            <pc:docMk/>
            <pc:sldMk cId="2486821883" sldId="305"/>
            <ac:cxnSpMk id="6" creationId="{E19949DC-65AD-4BBF-8159-7BD1B27AE58B}"/>
          </ac:cxnSpMkLst>
        </pc:cxnChg>
        <pc:cxnChg chg="add del mod">
          <ac:chgData name="WILMAR SOTELO" userId="f82f9da2-c48a-449f-a1d0-f6628d0b803d" providerId="ADAL" clId="{F29573DB-1724-4DBB-874F-73391F45B924}" dt="2021-02-13T03:26:39.748" v="1031" actId="21"/>
          <ac:cxnSpMkLst>
            <pc:docMk/>
            <pc:sldMk cId="2486821883" sldId="305"/>
            <ac:cxnSpMk id="14" creationId="{905DBBA1-C861-4D90-8BAA-456165A2F822}"/>
          </ac:cxnSpMkLst>
        </pc:cxnChg>
        <pc:cxnChg chg="add del mod">
          <ac:chgData name="WILMAR SOTELO" userId="f82f9da2-c48a-449f-a1d0-f6628d0b803d" providerId="ADAL" clId="{F29573DB-1724-4DBB-874F-73391F45B924}" dt="2021-02-13T03:27:49.737" v="1069" actId="21"/>
          <ac:cxnSpMkLst>
            <pc:docMk/>
            <pc:sldMk cId="2486821883" sldId="305"/>
            <ac:cxnSpMk id="20" creationId="{D2170D77-CC31-4852-AD2B-7642628B9DBC}"/>
          </ac:cxnSpMkLst>
        </pc:cxnChg>
        <pc:cxnChg chg="add del mod">
          <ac:chgData name="WILMAR SOTELO" userId="f82f9da2-c48a-449f-a1d0-f6628d0b803d" providerId="ADAL" clId="{F29573DB-1724-4DBB-874F-73391F45B924}" dt="2021-02-13T03:27:49.737" v="1069" actId="21"/>
          <ac:cxnSpMkLst>
            <pc:docMk/>
            <pc:sldMk cId="2486821883" sldId="305"/>
            <ac:cxnSpMk id="22" creationId="{277A177E-1803-4963-9E8D-0D7A83C49FF5}"/>
          </ac:cxnSpMkLst>
        </pc:cxnChg>
        <pc:cxnChg chg="add del mod">
          <ac:chgData name="WILMAR SOTELO" userId="f82f9da2-c48a-449f-a1d0-f6628d0b803d" providerId="ADAL" clId="{F29573DB-1724-4DBB-874F-73391F45B924}" dt="2021-02-16T18:36:11.501" v="3050" actId="21"/>
          <ac:cxnSpMkLst>
            <pc:docMk/>
            <pc:sldMk cId="2486821883" sldId="305"/>
            <ac:cxnSpMk id="27" creationId="{33DD2A26-54BC-43FF-9B74-5C3AFA6D9468}"/>
          </ac:cxnSpMkLst>
        </pc:cxnChg>
        <pc:cxnChg chg="add del mod">
          <ac:chgData name="WILMAR SOTELO" userId="f82f9da2-c48a-449f-a1d0-f6628d0b803d" providerId="ADAL" clId="{F29573DB-1724-4DBB-874F-73391F45B924}" dt="2021-02-13T03:52:49.540" v="1141" actId="21"/>
          <ac:cxnSpMkLst>
            <pc:docMk/>
            <pc:sldMk cId="2486821883" sldId="305"/>
            <ac:cxnSpMk id="30" creationId="{D9D633AE-9D19-491C-8AF1-7C71CE399296}"/>
          </ac:cxnSpMkLst>
        </pc:cxnChg>
        <pc:cxnChg chg="add del mod">
          <ac:chgData name="WILMAR SOTELO" userId="f82f9da2-c48a-449f-a1d0-f6628d0b803d" providerId="ADAL" clId="{F29573DB-1724-4DBB-874F-73391F45B924}" dt="2021-02-13T03:52:49.540" v="1141" actId="21"/>
          <ac:cxnSpMkLst>
            <pc:docMk/>
            <pc:sldMk cId="2486821883" sldId="305"/>
            <ac:cxnSpMk id="31" creationId="{4B2D547D-D8C4-4E38-AF07-97C43AFC0E94}"/>
          </ac:cxnSpMkLst>
        </pc:cxnChg>
        <pc:cxnChg chg="add mod">
          <ac:chgData name="WILMAR SOTELO" userId="f82f9da2-c48a-449f-a1d0-f6628d0b803d" providerId="ADAL" clId="{F29573DB-1724-4DBB-874F-73391F45B924}" dt="2021-02-16T18:38:10.118" v="3078" actId="1076"/>
          <ac:cxnSpMkLst>
            <pc:docMk/>
            <pc:sldMk cId="2486821883" sldId="305"/>
            <ac:cxnSpMk id="33" creationId="{60291E2D-D5B1-4844-AF80-BF6C9E510153}"/>
          </ac:cxnSpMkLst>
        </pc:cxnChg>
        <pc:cxnChg chg="add mod">
          <ac:chgData name="WILMAR SOTELO" userId="f82f9da2-c48a-449f-a1d0-f6628d0b803d" providerId="ADAL" clId="{F29573DB-1724-4DBB-874F-73391F45B924}" dt="2021-02-16T18:43:44.056" v="3126" actId="13822"/>
          <ac:cxnSpMkLst>
            <pc:docMk/>
            <pc:sldMk cId="2486821883" sldId="305"/>
            <ac:cxnSpMk id="36" creationId="{C3EDC17E-075F-4028-AD09-4B7B50DFD95B}"/>
          </ac:cxnSpMkLst>
        </pc:cxnChg>
        <pc:cxnChg chg="add del mod">
          <ac:chgData name="WILMAR SOTELO" userId="f82f9da2-c48a-449f-a1d0-f6628d0b803d" providerId="ADAL" clId="{F29573DB-1724-4DBB-874F-73391F45B924}" dt="2021-02-16T18:33:10.525" v="3043" actId="21"/>
          <ac:cxnSpMkLst>
            <pc:docMk/>
            <pc:sldMk cId="2486821883" sldId="305"/>
            <ac:cxnSpMk id="43" creationId="{07BC4AA5-69C9-41A0-904A-8EEC53E50000}"/>
          </ac:cxnSpMkLst>
        </pc:cxnChg>
        <pc:cxnChg chg="add del mod">
          <ac:chgData name="WILMAR SOTELO" userId="f82f9da2-c48a-449f-a1d0-f6628d0b803d" providerId="ADAL" clId="{F29573DB-1724-4DBB-874F-73391F45B924}" dt="2021-02-16T18:36:03.070" v="3047" actId="478"/>
          <ac:cxnSpMkLst>
            <pc:docMk/>
            <pc:sldMk cId="2486821883" sldId="305"/>
            <ac:cxnSpMk id="44" creationId="{982247C6-83BE-4580-AE32-7D3FC96CA6C4}"/>
          </ac:cxnSpMkLst>
        </pc:cxnChg>
        <pc:cxnChg chg="add mod">
          <ac:chgData name="WILMAR SOTELO" userId="f82f9da2-c48a-449f-a1d0-f6628d0b803d" providerId="ADAL" clId="{F29573DB-1724-4DBB-874F-73391F45B924}" dt="2021-02-16T18:43:32.420" v="3123" actId="14100"/>
          <ac:cxnSpMkLst>
            <pc:docMk/>
            <pc:sldMk cId="2486821883" sldId="305"/>
            <ac:cxnSpMk id="50" creationId="{A8C8C4B5-F078-41EB-91B7-20701EC7A4EB}"/>
          </ac:cxnSpMkLst>
        </pc:cxnChg>
      </pc:sldChg>
      <pc:sldChg chg="addSp delSp modSp add mod">
        <pc:chgData name="WILMAR SOTELO" userId="f82f9da2-c48a-449f-a1d0-f6628d0b803d" providerId="ADAL" clId="{F29573DB-1724-4DBB-874F-73391F45B924}" dt="2021-02-18T22:54:39.913" v="4486" actId="1076"/>
        <pc:sldMkLst>
          <pc:docMk/>
          <pc:sldMk cId="2991054332" sldId="306"/>
        </pc:sldMkLst>
        <pc:spChg chg="add mod">
          <ac:chgData name="WILMAR SOTELO" userId="f82f9da2-c48a-449f-a1d0-f6628d0b803d" providerId="ADAL" clId="{F29573DB-1724-4DBB-874F-73391F45B924}" dt="2021-02-18T01:13:29.502" v="3720" actId="1076"/>
          <ac:spMkLst>
            <pc:docMk/>
            <pc:sldMk cId="2991054332" sldId="306"/>
            <ac:spMk id="5" creationId="{E08D11A8-E552-4B32-83CD-40BA1D07AE22}"/>
          </ac:spMkLst>
        </pc:spChg>
        <pc:spChg chg="add mod">
          <ac:chgData name="WILMAR SOTELO" userId="f82f9da2-c48a-449f-a1d0-f6628d0b803d" providerId="ADAL" clId="{F29573DB-1724-4DBB-874F-73391F45B924}" dt="2021-02-18T01:13:30.031" v="3721" actId="403"/>
          <ac:spMkLst>
            <pc:docMk/>
            <pc:sldMk cId="2991054332" sldId="306"/>
            <ac:spMk id="6" creationId="{4FCF7730-8B0B-4F5F-9AE7-5E66D9EC5113}"/>
          </ac:spMkLst>
        </pc:spChg>
        <pc:spChg chg="add del mod">
          <ac:chgData name="WILMAR SOTELO" userId="f82f9da2-c48a-449f-a1d0-f6628d0b803d" providerId="ADAL" clId="{F29573DB-1724-4DBB-874F-73391F45B924}" dt="2021-02-18T01:08:38.878" v="3658" actId="478"/>
          <ac:spMkLst>
            <pc:docMk/>
            <pc:sldMk cId="2991054332" sldId="306"/>
            <ac:spMk id="8" creationId="{E1B04F17-4AE7-4330-95BC-6BF0B6F90368}"/>
          </ac:spMkLst>
        </pc:spChg>
        <pc:spChg chg="add del mod">
          <ac:chgData name="WILMAR SOTELO" userId="f82f9da2-c48a-449f-a1d0-f6628d0b803d" providerId="ADAL" clId="{F29573DB-1724-4DBB-874F-73391F45B924}" dt="2021-02-18T01:12:13.904" v="3703" actId="478"/>
          <ac:spMkLst>
            <pc:docMk/>
            <pc:sldMk cId="2991054332" sldId="306"/>
            <ac:spMk id="10" creationId="{29116C97-98B3-4E7E-BA37-BB4E37673FEF}"/>
          </ac:spMkLst>
        </pc:spChg>
        <pc:spChg chg="add del mod">
          <ac:chgData name="WILMAR SOTELO" userId="f82f9da2-c48a-449f-a1d0-f6628d0b803d" providerId="ADAL" clId="{F29573DB-1724-4DBB-874F-73391F45B924}" dt="2021-02-18T01:14:28.842" v="3727" actId="478"/>
          <ac:spMkLst>
            <pc:docMk/>
            <pc:sldMk cId="2991054332" sldId="306"/>
            <ac:spMk id="11" creationId="{7A16D9E8-582D-42F4-8E05-0CD698391F8E}"/>
          </ac:spMkLst>
        </pc:spChg>
        <pc:spChg chg="mod">
          <ac:chgData name="WILMAR SOTELO" userId="f82f9da2-c48a-449f-a1d0-f6628d0b803d" providerId="ADAL" clId="{F29573DB-1724-4DBB-874F-73391F45B924}" dt="2021-02-18T00:58:12.708" v="3511" actId="20577"/>
          <ac:spMkLst>
            <pc:docMk/>
            <pc:sldMk cId="2991054332" sldId="306"/>
            <ac:spMk id="12" creationId="{EEA344E2-B737-4D30-912C-C92875DFF814}"/>
          </ac:spMkLst>
        </pc:spChg>
        <pc:spChg chg="add del mod">
          <ac:chgData name="WILMAR SOTELO" userId="f82f9da2-c48a-449f-a1d0-f6628d0b803d" providerId="ADAL" clId="{F29573DB-1724-4DBB-874F-73391F45B924}" dt="2021-02-18T01:01:12.333" v="3549" actId="478"/>
          <ac:spMkLst>
            <pc:docMk/>
            <pc:sldMk cId="2991054332" sldId="306"/>
            <ac:spMk id="13" creationId="{994F1B48-10F3-4AA2-8790-BDC16B9DF2A0}"/>
          </ac:spMkLst>
        </pc:spChg>
        <pc:spChg chg="add mod">
          <ac:chgData name="WILMAR SOTELO" userId="f82f9da2-c48a-449f-a1d0-f6628d0b803d" providerId="ADAL" clId="{F29573DB-1724-4DBB-874F-73391F45B924}" dt="2021-02-18T22:54:34.426" v="4485" actId="1076"/>
          <ac:spMkLst>
            <pc:docMk/>
            <pc:sldMk cId="2991054332" sldId="306"/>
            <ac:spMk id="15" creationId="{3326E577-86FB-48DB-8DE4-0CBA17E46E00}"/>
          </ac:spMkLst>
        </pc:spChg>
        <pc:spChg chg="add del">
          <ac:chgData name="WILMAR SOTELO" userId="f82f9da2-c48a-449f-a1d0-f6628d0b803d" providerId="ADAL" clId="{F29573DB-1724-4DBB-874F-73391F45B924}" dt="2021-02-18T01:02:36.396" v="3575" actId="478"/>
          <ac:spMkLst>
            <pc:docMk/>
            <pc:sldMk cId="2991054332" sldId="306"/>
            <ac:spMk id="17" creationId="{41A7000D-B68F-4B20-A5E3-093F40EEA12C}"/>
          </ac:spMkLst>
        </pc:spChg>
        <pc:spChg chg="add del">
          <ac:chgData name="WILMAR SOTELO" userId="f82f9da2-c48a-449f-a1d0-f6628d0b803d" providerId="ADAL" clId="{F29573DB-1724-4DBB-874F-73391F45B924}" dt="2021-02-18T01:02:45.816" v="3577" actId="22"/>
          <ac:spMkLst>
            <pc:docMk/>
            <pc:sldMk cId="2991054332" sldId="306"/>
            <ac:spMk id="19" creationId="{71B17139-9700-47AE-9705-FAE5E8CB1BEA}"/>
          </ac:spMkLst>
        </pc:spChg>
        <pc:spChg chg="add mod">
          <ac:chgData name="WILMAR SOTELO" userId="f82f9da2-c48a-449f-a1d0-f6628d0b803d" providerId="ADAL" clId="{F29573DB-1724-4DBB-874F-73391F45B924}" dt="2021-02-18T22:54:39.913" v="4486" actId="1076"/>
          <ac:spMkLst>
            <pc:docMk/>
            <pc:sldMk cId="2991054332" sldId="306"/>
            <ac:spMk id="22" creationId="{DFBA81D3-2566-424A-BDA5-50123C7C5D2E}"/>
          </ac:spMkLst>
        </pc:spChg>
        <pc:spChg chg="add mod">
          <ac:chgData name="WILMAR SOTELO" userId="f82f9da2-c48a-449f-a1d0-f6628d0b803d" providerId="ADAL" clId="{F29573DB-1724-4DBB-874F-73391F45B924}" dt="2021-02-18T01:19:04.439" v="3853" actId="1076"/>
          <ac:spMkLst>
            <pc:docMk/>
            <pc:sldMk cId="2991054332" sldId="306"/>
            <ac:spMk id="24" creationId="{47A32BA1-BD98-49C3-9641-38FBFF77D93E}"/>
          </ac:spMkLst>
        </pc:spChg>
        <pc:spChg chg="add mod">
          <ac:chgData name="WILMAR SOTELO" userId="f82f9da2-c48a-449f-a1d0-f6628d0b803d" providerId="ADAL" clId="{F29573DB-1724-4DBB-874F-73391F45B924}" dt="2021-02-18T01:19:07.986" v="3854" actId="1076"/>
          <ac:spMkLst>
            <pc:docMk/>
            <pc:sldMk cId="2991054332" sldId="306"/>
            <ac:spMk id="26" creationId="{EF6FE6EE-7DBC-46D2-9A77-CF9620562B73}"/>
          </ac:spMkLst>
        </pc:spChg>
        <pc:spChg chg="add del mod">
          <ac:chgData name="WILMAR SOTELO" userId="f82f9da2-c48a-449f-a1d0-f6628d0b803d" providerId="ADAL" clId="{F29573DB-1724-4DBB-874F-73391F45B924}" dt="2021-02-18T01:06:05.275" v="3618" actId="22"/>
          <ac:spMkLst>
            <pc:docMk/>
            <pc:sldMk cId="2991054332" sldId="306"/>
            <ac:spMk id="28" creationId="{EEC14596-4221-4AB5-AE8F-083A95ED7B99}"/>
          </ac:spMkLst>
        </pc:spChg>
        <pc:spChg chg="add mod">
          <ac:chgData name="WILMAR SOTELO" userId="f82f9da2-c48a-449f-a1d0-f6628d0b803d" providerId="ADAL" clId="{F29573DB-1724-4DBB-874F-73391F45B924}" dt="2021-02-18T01:15:56.896" v="3776" actId="1076"/>
          <ac:spMkLst>
            <pc:docMk/>
            <pc:sldMk cId="2991054332" sldId="306"/>
            <ac:spMk id="30" creationId="{8B7517EB-EE82-447C-8EE8-200ECC7680F9}"/>
          </ac:spMkLst>
        </pc:spChg>
        <pc:spChg chg="add mod">
          <ac:chgData name="WILMAR SOTELO" userId="f82f9da2-c48a-449f-a1d0-f6628d0b803d" providerId="ADAL" clId="{F29573DB-1724-4DBB-874F-73391F45B924}" dt="2021-02-18T01:19:15.564" v="3855" actId="1076"/>
          <ac:spMkLst>
            <pc:docMk/>
            <pc:sldMk cId="2991054332" sldId="306"/>
            <ac:spMk id="32" creationId="{C26D3898-BDE2-4745-9D38-BBA78BDB9874}"/>
          </ac:spMkLst>
        </pc:spChg>
        <pc:spChg chg="add del mod">
          <ac:chgData name="WILMAR SOTELO" userId="f82f9da2-c48a-449f-a1d0-f6628d0b803d" providerId="ADAL" clId="{F29573DB-1724-4DBB-874F-73391F45B924}" dt="2021-02-18T01:08:35.602" v="3657" actId="21"/>
          <ac:spMkLst>
            <pc:docMk/>
            <pc:sldMk cId="2991054332" sldId="306"/>
            <ac:spMk id="34" creationId="{01C0FBCE-AB25-4374-A675-B98362F4A2C8}"/>
          </ac:spMkLst>
        </pc:spChg>
        <pc:spChg chg="add del mod">
          <ac:chgData name="WILMAR SOTELO" userId="f82f9da2-c48a-449f-a1d0-f6628d0b803d" providerId="ADAL" clId="{F29573DB-1724-4DBB-874F-73391F45B924}" dt="2021-02-18T01:08:35.602" v="3657" actId="21"/>
          <ac:spMkLst>
            <pc:docMk/>
            <pc:sldMk cId="2991054332" sldId="306"/>
            <ac:spMk id="36" creationId="{C97E9C34-6D98-4C6D-80B0-0E187725C5CC}"/>
          </ac:spMkLst>
        </pc:spChg>
        <pc:spChg chg="add del mod">
          <ac:chgData name="WILMAR SOTELO" userId="f82f9da2-c48a-449f-a1d0-f6628d0b803d" providerId="ADAL" clId="{F29573DB-1724-4DBB-874F-73391F45B924}" dt="2021-02-18T01:07:43.184" v="3646" actId="478"/>
          <ac:spMkLst>
            <pc:docMk/>
            <pc:sldMk cId="2991054332" sldId="306"/>
            <ac:spMk id="38" creationId="{A8BB82B0-4DD5-4B99-B846-7D2E8233507C}"/>
          </ac:spMkLst>
        </pc:spChg>
        <pc:spChg chg="add del mod">
          <ac:chgData name="WILMAR SOTELO" userId="f82f9da2-c48a-449f-a1d0-f6628d0b803d" providerId="ADAL" clId="{F29573DB-1724-4DBB-874F-73391F45B924}" dt="2021-02-18T01:08:35.602" v="3657" actId="21"/>
          <ac:spMkLst>
            <pc:docMk/>
            <pc:sldMk cId="2991054332" sldId="306"/>
            <ac:spMk id="40" creationId="{4778ED51-A7B9-4244-B96D-1D1F1846CC5D}"/>
          </ac:spMkLst>
        </pc:spChg>
        <pc:spChg chg="add del mod">
          <ac:chgData name="WILMAR SOTELO" userId="f82f9da2-c48a-449f-a1d0-f6628d0b803d" providerId="ADAL" clId="{F29573DB-1724-4DBB-874F-73391F45B924}" dt="2021-02-18T01:08:35.602" v="3657" actId="21"/>
          <ac:spMkLst>
            <pc:docMk/>
            <pc:sldMk cId="2991054332" sldId="306"/>
            <ac:spMk id="42" creationId="{B321A93C-9B7F-454C-82BD-3EA34A40D26A}"/>
          </ac:spMkLst>
        </pc:spChg>
        <pc:spChg chg="add del mod">
          <ac:chgData name="WILMAR SOTELO" userId="f82f9da2-c48a-449f-a1d0-f6628d0b803d" providerId="ADAL" clId="{F29573DB-1724-4DBB-874F-73391F45B924}" dt="2021-02-18T01:10:02.977" v="3677" actId="21"/>
          <ac:spMkLst>
            <pc:docMk/>
            <pc:sldMk cId="2991054332" sldId="306"/>
            <ac:spMk id="43" creationId="{26E602AF-C701-462F-888A-35CC7B10402C}"/>
          </ac:spMkLst>
        </pc:spChg>
        <pc:spChg chg="add del mod">
          <ac:chgData name="WILMAR SOTELO" userId="f82f9da2-c48a-449f-a1d0-f6628d0b803d" providerId="ADAL" clId="{F29573DB-1724-4DBB-874F-73391F45B924}" dt="2021-02-18T01:10:02.977" v="3677" actId="21"/>
          <ac:spMkLst>
            <pc:docMk/>
            <pc:sldMk cId="2991054332" sldId="306"/>
            <ac:spMk id="44" creationId="{8FA540A7-52ED-42DC-BF2B-23058485EFD8}"/>
          </ac:spMkLst>
        </pc:spChg>
        <pc:spChg chg="add del mod">
          <ac:chgData name="WILMAR SOTELO" userId="f82f9da2-c48a-449f-a1d0-f6628d0b803d" providerId="ADAL" clId="{F29573DB-1724-4DBB-874F-73391F45B924}" dt="2021-02-18T01:10:02.977" v="3677" actId="21"/>
          <ac:spMkLst>
            <pc:docMk/>
            <pc:sldMk cId="2991054332" sldId="306"/>
            <ac:spMk id="45" creationId="{0DD179BD-8A38-4239-93A7-7EF0ECDDC364}"/>
          </ac:spMkLst>
        </pc:spChg>
        <pc:spChg chg="add del mod">
          <ac:chgData name="WILMAR SOTELO" userId="f82f9da2-c48a-449f-a1d0-f6628d0b803d" providerId="ADAL" clId="{F29573DB-1724-4DBB-874F-73391F45B924}" dt="2021-02-18T01:10:02.977" v="3677" actId="21"/>
          <ac:spMkLst>
            <pc:docMk/>
            <pc:sldMk cId="2991054332" sldId="306"/>
            <ac:spMk id="46" creationId="{46453A07-1704-4878-B82A-F59B577A430E}"/>
          </ac:spMkLst>
        </pc:spChg>
        <pc:spChg chg="add del mod">
          <ac:chgData name="WILMAR SOTELO" userId="f82f9da2-c48a-449f-a1d0-f6628d0b803d" providerId="ADAL" clId="{F29573DB-1724-4DBB-874F-73391F45B924}" dt="2021-02-18T01:11:51.645" v="3697" actId="21"/>
          <ac:spMkLst>
            <pc:docMk/>
            <pc:sldMk cId="2991054332" sldId="306"/>
            <ac:spMk id="48" creationId="{7B7554C8-09F4-4BD2-85F1-A0E780C9EB6D}"/>
          </ac:spMkLst>
        </pc:spChg>
        <pc:spChg chg="add del mod">
          <ac:chgData name="WILMAR SOTELO" userId="f82f9da2-c48a-449f-a1d0-f6628d0b803d" providerId="ADAL" clId="{F29573DB-1724-4DBB-874F-73391F45B924}" dt="2021-02-18T01:11:51.645" v="3697" actId="21"/>
          <ac:spMkLst>
            <pc:docMk/>
            <pc:sldMk cId="2991054332" sldId="306"/>
            <ac:spMk id="50" creationId="{758B3E4A-4132-4E37-8C14-169AB6061BF7}"/>
          </ac:spMkLst>
        </pc:spChg>
        <pc:spChg chg="add mod">
          <ac:chgData name="WILMAR SOTELO" userId="f82f9da2-c48a-449f-a1d0-f6628d0b803d" providerId="ADAL" clId="{F29573DB-1724-4DBB-874F-73391F45B924}" dt="2021-02-18T01:11:28.866" v="3693" actId="1076"/>
          <ac:spMkLst>
            <pc:docMk/>
            <pc:sldMk cId="2991054332" sldId="306"/>
            <ac:spMk id="51" creationId="{3B083EFF-8CD9-4A81-BCE9-A08217780963}"/>
          </ac:spMkLst>
        </pc:spChg>
        <pc:spChg chg="add del mod">
          <ac:chgData name="WILMAR SOTELO" userId="f82f9da2-c48a-449f-a1d0-f6628d0b803d" providerId="ADAL" clId="{F29573DB-1724-4DBB-874F-73391F45B924}" dt="2021-02-18T01:10:30.396" v="3683" actId="21"/>
          <ac:spMkLst>
            <pc:docMk/>
            <pc:sldMk cId="2991054332" sldId="306"/>
            <ac:spMk id="52" creationId="{E1BFFD08-44FC-4E03-B301-2A9700C41FD2}"/>
          </ac:spMkLst>
        </pc:spChg>
        <pc:spChg chg="add del mod">
          <ac:chgData name="WILMAR SOTELO" userId="f82f9da2-c48a-449f-a1d0-f6628d0b803d" providerId="ADAL" clId="{F29573DB-1724-4DBB-874F-73391F45B924}" dt="2021-02-18T01:10:30.396" v="3683" actId="21"/>
          <ac:spMkLst>
            <pc:docMk/>
            <pc:sldMk cId="2991054332" sldId="306"/>
            <ac:spMk id="53" creationId="{E23660F7-DB8A-421B-9713-481BF9B22C8B}"/>
          </ac:spMkLst>
        </pc:spChg>
        <pc:spChg chg="add del mod">
          <ac:chgData name="WILMAR SOTELO" userId="f82f9da2-c48a-449f-a1d0-f6628d0b803d" providerId="ADAL" clId="{F29573DB-1724-4DBB-874F-73391F45B924}" dt="2021-02-18T01:10:30.396" v="3683" actId="21"/>
          <ac:spMkLst>
            <pc:docMk/>
            <pc:sldMk cId="2991054332" sldId="306"/>
            <ac:spMk id="54" creationId="{EBB76017-B0D7-4C15-A571-D878AB3DFAA8}"/>
          </ac:spMkLst>
        </pc:spChg>
        <pc:spChg chg="add del mod">
          <ac:chgData name="WILMAR SOTELO" userId="f82f9da2-c48a-449f-a1d0-f6628d0b803d" providerId="ADAL" clId="{F29573DB-1724-4DBB-874F-73391F45B924}" dt="2021-02-18T01:10:30.396" v="3683" actId="21"/>
          <ac:spMkLst>
            <pc:docMk/>
            <pc:sldMk cId="2991054332" sldId="306"/>
            <ac:spMk id="55" creationId="{D4CDB98B-A4B1-4584-8F4E-5D3A67C8495E}"/>
          </ac:spMkLst>
        </pc:spChg>
        <pc:spChg chg="add mod">
          <ac:chgData name="WILMAR SOTELO" userId="f82f9da2-c48a-449f-a1d0-f6628d0b803d" providerId="ADAL" clId="{F29573DB-1724-4DBB-874F-73391F45B924}" dt="2021-02-18T01:10:36.374" v="3685" actId="1076"/>
          <ac:spMkLst>
            <pc:docMk/>
            <pc:sldMk cId="2991054332" sldId="306"/>
            <ac:spMk id="56" creationId="{DC8203F7-2F8A-4CB2-A0E7-785945436B5E}"/>
          </ac:spMkLst>
        </pc:spChg>
        <pc:spChg chg="add mod">
          <ac:chgData name="WILMAR SOTELO" userId="f82f9da2-c48a-449f-a1d0-f6628d0b803d" providerId="ADAL" clId="{F29573DB-1724-4DBB-874F-73391F45B924}" dt="2021-02-18T01:10:36.374" v="3685" actId="1076"/>
          <ac:spMkLst>
            <pc:docMk/>
            <pc:sldMk cId="2991054332" sldId="306"/>
            <ac:spMk id="57" creationId="{0793506D-5A99-44B5-A2FF-B90C61BFF3D4}"/>
          </ac:spMkLst>
        </pc:spChg>
        <pc:spChg chg="add mod">
          <ac:chgData name="WILMAR SOTELO" userId="f82f9da2-c48a-449f-a1d0-f6628d0b803d" providerId="ADAL" clId="{F29573DB-1724-4DBB-874F-73391F45B924}" dt="2021-02-18T01:10:36.374" v="3685" actId="1076"/>
          <ac:spMkLst>
            <pc:docMk/>
            <pc:sldMk cId="2991054332" sldId="306"/>
            <ac:spMk id="58" creationId="{9102160D-2A33-4029-AEDE-DA5B1A501971}"/>
          </ac:spMkLst>
        </pc:spChg>
        <pc:spChg chg="add mod">
          <ac:chgData name="WILMAR SOTELO" userId="f82f9da2-c48a-449f-a1d0-f6628d0b803d" providerId="ADAL" clId="{F29573DB-1724-4DBB-874F-73391F45B924}" dt="2021-02-18T01:10:36.374" v="3685" actId="1076"/>
          <ac:spMkLst>
            <pc:docMk/>
            <pc:sldMk cId="2991054332" sldId="306"/>
            <ac:spMk id="59" creationId="{A8F40505-D848-4B08-9A97-284C04DE9C43}"/>
          </ac:spMkLst>
        </pc:spChg>
        <pc:spChg chg="add del mod">
          <ac:chgData name="WILMAR SOTELO" userId="f82f9da2-c48a-449f-a1d0-f6628d0b803d" providerId="ADAL" clId="{F29573DB-1724-4DBB-874F-73391F45B924}" dt="2021-02-18T01:11:51.645" v="3697" actId="21"/>
          <ac:spMkLst>
            <pc:docMk/>
            <pc:sldMk cId="2991054332" sldId="306"/>
            <ac:spMk id="61" creationId="{337EE209-1153-480F-910C-33DE55F7E46E}"/>
          </ac:spMkLst>
        </pc:spChg>
        <pc:spChg chg="add del mod">
          <ac:chgData name="WILMAR SOTELO" userId="f82f9da2-c48a-449f-a1d0-f6628d0b803d" providerId="ADAL" clId="{F29573DB-1724-4DBB-874F-73391F45B924}" dt="2021-02-18T01:11:51.645" v="3697" actId="21"/>
          <ac:spMkLst>
            <pc:docMk/>
            <pc:sldMk cId="2991054332" sldId="306"/>
            <ac:spMk id="63" creationId="{6761CBDD-2A83-46A3-9A72-812C15BB13A6}"/>
          </ac:spMkLst>
        </pc:spChg>
        <pc:spChg chg="add mod">
          <ac:chgData name="WILMAR SOTELO" userId="f82f9da2-c48a-449f-a1d0-f6628d0b803d" providerId="ADAL" clId="{F29573DB-1724-4DBB-874F-73391F45B924}" dt="2021-02-18T01:11:38.216" v="3695" actId="1076"/>
          <ac:spMkLst>
            <pc:docMk/>
            <pc:sldMk cId="2991054332" sldId="306"/>
            <ac:spMk id="64" creationId="{9FD25149-355C-4783-B860-78C721996673}"/>
          </ac:spMkLst>
        </pc:spChg>
        <pc:spChg chg="add mod">
          <ac:chgData name="WILMAR SOTELO" userId="f82f9da2-c48a-449f-a1d0-f6628d0b803d" providerId="ADAL" clId="{F29573DB-1724-4DBB-874F-73391F45B924}" dt="2021-02-18T01:12:09.853" v="3702" actId="1076"/>
          <ac:spMkLst>
            <pc:docMk/>
            <pc:sldMk cId="2991054332" sldId="306"/>
            <ac:spMk id="65" creationId="{1B308A11-1C1F-4053-930B-8DFAD008833F}"/>
          </ac:spMkLst>
        </pc:spChg>
        <pc:spChg chg="add mod">
          <ac:chgData name="WILMAR SOTELO" userId="f82f9da2-c48a-449f-a1d0-f6628d0b803d" providerId="ADAL" clId="{F29573DB-1724-4DBB-874F-73391F45B924}" dt="2021-02-18T01:12:09.853" v="3702" actId="1076"/>
          <ac:spMkLst>
            <pc:docMk/>
            <pc:sldMk cId="2991054332" sldId="306"/>
            <ac:spMk id="66" creationId="{517D99B7-EE9C-4F4F-A989-751357787FD8}"/>
          </ac:spMkLst>
        </pc:spChg>
        <pc:spChg chg="add mod">
          <ac:chgData name="WILMAR SOTELO" userId="f82f9da2-c48a-449f-a1d0-f6628d0b803d" providerId="ADAL" clId="{F29573DB-1724-4DBB-874F-73391F45B924}" dt="2021-02-18T01:12:09.853" v="3702" actId="1076"/>
          <ac:spMkLst>
            <pc:docMk/>
            <pc:sldMk cId="2991054332" sldId="306"/>
            <ac:spMk id="67" creationId="{EF92178D-9EA6-4712-B365-0FCF4E4AC207}"/>
          </ac:spMkLst>
        </pc:spChg>
        <pc:spChg chg="add mod">
          <ac:chgData name="WILMAR SOTELO" userId="f82f9da2-c48a-449f-a1d0-f6628d0b803d" providerId="ADAL" clId="{F29573DB-1724-4DBB-874F-73391F45B924}" dt="2021-02-18T01:12:09.853" v="3702" actId="1076"/>
          <ac:spMkLst>
            <pc:docMk/>
            <pc:sldMk cId="2991054332" sldId="306"/>
            <ac:spMk id="68" creationId="{C51CA587-FD84-47C4-8491-4713952AF141}"/>
          </ac:spMkLst>
        </pc:spChg>
        <pc:spChg chg="add mod">
          <ac:chgData name="WILMAR SOTELO" userId="f82f9da2-c48a-449f-a1d0-f6628d0b803d" providerId="ADAL" clId="{F29573DB-1724-4DBB-874F-73391F45B924}" dt="2021-02-18T01:15:37.113" v="3773" actId="1076"/>
          <ac:spMkLst>
            <pc:docMk/>
            <pc:sldMk cId="2991054332" sldId="306"/>
            <ac:spMk id="73" creationId="{355AB784-9270-4EC2-9B75-45546BE4FE57}"/>
          </ac:spMkLst>
        </pc:spChg>
        <pc:spChg chg="add mod">
          <ac:chgData name="WILMAR SOTELO" userId="f82f9da2-c48a-449f-a1d0-f6628d0b803d" providerId="ADAL" clId="{F29573DB-1724-4DBB-874F-73391F45B924}" dt="2021-02-18T01:18:57.437" v="3851" actId="1076"/>
          <ac:spMkLst>
            <pc:docMk/>
            <pc:sldMk cId="2991054332" sldId="306"/>
            <ac:spMk id="74" creationId="{23E6F949-3650-487C-AEA8-1D82422DE828}"/>
          </ac:spMkLst>
        </pc:spChg>
        <pc:spChg chg="add mod">
          <ac:chgData name="WILMAR SOTELO" userId="f82f9da2-c48a-449f-a1d0-f6628d0b803d" providerId="ADAL" clId="{F29573DB-1724-4DBB-874F-73391F45B924}" dt="2021-02-18T01:18:41.079" v="3844" actId="1076"/>
          <ac:spMkLst>
            <pc:docMk/>
            <pc:sldMk cId="2991054332" sldId="306"/>
            <ac:spMk id="75" creationId="{646F896B-FC30-4A41-8910-293F2B4930F1}"/>
          </ac:spMkLst>
        </pc:spChg>
        <pc:graphicFrameChg chg="add del mod modGraphic">
          <ac:chgData name="WILMAR SOTELO" userId="f82f9da2-c48a-449f-a1d0-f6628d0b803d" providerId="ADAL" clId="{F29573DB-1724-4DBB-874F-73391F45B924}" dt="2021-02-18T01:03:04.437" v="3584" actId="478"/>
          <ac:graphicFrameMkLst>
            <pc:docMk/>
            <pc:sldMk cId="2991054332" sldId="306"/>
            <ac:graphicFrameMk id="20" creationId="{E928EE8B-A8BD-40EA-9688-EBD5DD292B26}"/>
          </ac:graphicFrameMkLst>
        </pc:graphicFrameChg>
        <pc:cxnChg chg="add mod">
          <ac:chgData name="WILMAR SOTELO" userId="f82f9da2-c48a-449f-a1d0-f6628d0b803d" providerId="ADAL" clId="{F29573DB-1724-4DBB-874F-73391F45B924}" dt="2021-02-18T01:14:54.785" v="3732" actId="13822"/>
          <ac:cxnSpMkLst>
            <pc:docMk/>
            <pc:sldMk cId="2991054332" sldId="306"/>
            <ac:cxnSpMk id="70" creationId="{C7861995-978E-429F-9732-BDBC2DF13AD8}"/>
          </ac:cxnSpMkLst>
        </pc:cxnChg>
        <pc:cxnChg chg="add mod">
          <ac:chgData name="WILMAR SOTELO" userId="f82f9da2-c48a-449f-a1d0-f6628d0b803d" providerId="ADAL" clId="{F29573DB-1724-4DBB-874F-73391F45B924}" dt="2021-02-18T01:18:51.229" v="3848" actId="1076"/>
          <ac:cxnSpMkLst>
            <pc:docMk/>
            <pc:sldMk cId="2991054332" sldId="306"/>
            <ac:cxnSpMk id="77" creationId="{C81B1C64-36E1-4255-9B15-F25E43BE6610}"/>
          </ac:cxnSpMkLst>
        </pc:cxnChg>
        <pc:cxnChg chg="add mod">
          <ac:chgData name="WILMAR SOTELO" userId="f82f9da2-c48a-449f-a1d0-f6628d0b803d" providerId="ADAL" clId="{F29573DB-1724-4DBB-874F-73391F45B924}" dt="2021-02-18T01:19:01.670" v="3852" actId="1076"/>
          <ac:cxnSpMkLst>
            <pc:docMk/>
            <pc:sldMk cId="2991054332" sldId="306"/>
            <ac:cxnSpMk id="79" creationId="{AA68D178-827A-4475-9E60-685FB122EAEF}"/>
          </ac:cxnSpMkLst>
        </pc:cxnChg>
      </pc:sldChg>
      <pc:sldChg chg="addSp delSp modSp add mod">
        <pc:chgData name="WILMAR SOTELO" userId="f82f9da2-c48a-449f-a1d0-f6628d0b803d" providerId="ADAL" clId="{F29573DB-1724-4DBB-874F-73391F45B924}" dt="2021-02-18T21:47:55.456" v="4411" actId="20577"/>
        <pc:sldMkLst>
          <pc:docMk/>
          <pc:sldMk cId="2787837895" sldId="307"/>
        </pc:sldMkLst>
        <pc:spChg chg="add mod">
          <ac:chgData name="WILMAR SOTELO" userId="f82f9da2-c48a-449f-a1d0-f6628d0b803d" providerId="ADAL" clId="{F29573DB-1724-4DBB-874F-73391F45B924}" dt="2021-02-18T21:47:55.456" v="4411" actId="20577"/>
          <ac:spMkLst>
            <pc:docMk/>
            <pc:sldMk cId="2787837895" sldId="307"/>
            <ac:spMk id="5" creationId="{EE145E90-5543-4F04-8D0A-92EEFD5FF28C}"/>
          </ac:spMkLst>
        </pc:spChg>
        <pc:spChg chg="add mod">
          <ac:chgData name="WILMAR SOTELO" userId="f82f9da2-c48a-449f-a1d0-f6628d0b803d" providerId="ADAL" clId="{F29573DB-1724-4DBB-874F-73391F45B924}" dt="2021-02-18T02:34:48.057" v="3946" actId="1076"/>
          <ac:spMkLst>
            <pc:docMk/>
            <pc:sldMk cId="2787837895" sldId="307"/>
            <ac:spMk id="8" creationId="{2C1C1428-019D-47DC-AEA4-4A4340993068}"/>
          </ac:spMkLst>
        </pc:spChg>
        <pc:spChg chg="add mod">
          <ac:chgData name="WILMAR SOTELO" userId="f82f9da2-c48a-449f-a1d0-f6628d0b803d" providerId="ADAL" clId="{F29573DB-1724-4DBB-874F-73391F45B924}" dt="2021-02-18T03:52:02.002" v="4055" actId="1076"/>
          <ac:spMkLst>
            <pc:docMk/>
            <pc:sldMk cId="2787837895" sldId="307"/>
            <ac:spMk id="9" creationId="{2207E5A4-800B-4585-A88F-351EF88D7447}"/>
          </ac:spMkLst>
        </pc:spChg>
        <pc:spChg chg="add mod">
          <ac:chgData name="WILMAR SOTELO" userId="f82f9da2-c48a-449f-a1d0-f6628d0b803d" providerId="ADAL" clId="{F29573DB-1724-4DBB-874F-73391F45B924}" dt="2021-02-18T02:41:11.634" v="3992" actId="1076"/>
          <ac:spMkLst>
            <pc:docMk/>
            <pc:sldMk cId="2787837895" sldId="307"/>
            <ac:spMk id="11" creationId="{F1826E18-5BB4-428F-B4B1-08A8B2BE20D8}"/>
          </ac:spMkLst>
        </pc:spChg>
        <pc:spChg chg="mod">
          <ac:chgData name="WILMAR SOTELO" userId="f82f9da2-c48a-449f-a1d0-f6628d0b803d" providerId="ADAL" clId="{F29573DB-1724-4DBB-874F-73391F45B924}" dt="2021-02-18T01:17:53.898" v="3840" actId="20577"/>
          <ac:spMkLst>
            <pc:docMk/>
            <pc:sldMk cId="2787837895" sldId="307"/>
            <ac:spMk id="12" creationId="{EEA344E2-B737-4D30-912C-C92875DFF814}"/>
          </ac:spMkLst>
        </pc:spChg>
        <pc:spChg chg="add mod">
          <ac:chgData name="WILMAR SOTELO" userId="f82f9da2-c48a-449f-a1d0-f6628d0b803d" providerId="ADAL" clId="{F29573DB-1724-4DBB-874F-73391F45B924}" dt="2021-02-18T02:45:47.405" v="4016" actId="1076"/>
          <ac:spMkLst>
            <pc:docMk/>
            <pc:sldMk cId="2787837895" sldId="307"/>
            <ac:spMk id="13" creationId="{977507B2-FEE6-493A-A5AC-2688C65A8925}"/>
          </ac:spMkLst>
        </pc:spChg>
        <pc:spChg chg="add del">
          <ac:chgData name="WILMAR SOTELO" userId="f82f9da2-c48a-449f-a1d0-f6628d0b803d" providerId="ADAL" clId="{F29573DB-1724-4DBB-874F-73391F45B924}" dt="2021-02-18T02:37:06.848" v="3956" actId="478"/>
          <ac:spMkLst>
            <pc:docMk/>
            <pc:sldMk cId="2787837895" sldId="307"/>
            <ac:spMk id="15" creationId="{FDF2A325-7AC2-4160-AD59-FEBF92DF9130}"/>
          </ac:spMkLst>
        </pc:spChg>
        <pc:spChg chg="add mod">
          <ac:chgData name="WILMAR SOTELO" userId="f82f9da2-c48a-449f-a1d0-f6628d0b803d" providerId="ADAL" clId="{F29573DB-1724-4DBB-874F-73391F45B924}" dt="2021-02-18T02:45:57.715" v="4019" actId="1076"/>
          <ac:spMkLst>
            <pc:docMk/>
            <pc:sldMk cId="2787837895" sldId="307"/>
            <ac:spMk id="18" creationId="{0727ABC1-E199-4C23-A666-8DA84541D6D6}"/>
          </ac:spMkLst>
        </pc:spChg>
        <pc:spChg chg="add del">
          <ac:chgData name="WILMAR SOTELO" userId="f82f9da2-c48a-449f-a1d0-f6628d0b803d" providerId="ADAL" clId="{F29573DB-1724-4DBB-874F-73391F45B924}" dt="2021-02-18T02:37:49.784" v="3970" actId="22"/>
          <ac:spMkLst>
            <pc:docMk/>
            <pc:sldMk cId="2787837895" sldId="307"/>
            <ac:spMk id="20" creationId="{C9624111-3544-4E01-9E5D-3FE6893CB3F9}"/>
          </ac:spMkLst>
        </pc:spChg>
        <pc:spChg chg="add del">
          <ac:chgData name="WILMAR SOTELO" userId="f82f9da2-c48a-449f-a1d0-f6628d0b803d" providerId="ADAL" clId="{F29573DB-1724-4DBB-874F-73391F45B924}" dt="2021-02-18T02:38:01.811" v="3972" actId="22"/>
          <ac:spMkLst>
            <pc:docMk/>
            <pc:sldMk cId="2787837895" sldId="307"/>
            <ac:spMk id="22" creationId="{8AD03987-8317-4470-B337-CD4EA32DC514}"/>
          </ac:spMkLst>
        </pc:spChg>
        <pc:spChg chg="add mod">
          <ac:chgData name="WILMAR SOTELO" userId="f82f9da2-c48a-449f-a1d0-f6628d0b803d" providerId="ADAL" clId="{F29573DB-1724-4DBB-874F-73391F45B924}" dt="2021-02-18T02:45:54.135" v="4018" actId="1076"/>
          <ac:spMkLst>
            <pc:docMk/>
            <pc:sldMk cId="2787837895" sldId="307"/>
            <ac:spMk id="25" creationId="{916E99FE-50ED-49A5-AA07-F090C1BBA14F}"/>
          </ac:spMkLst>
        </pc:spChg>
        <pc:spChg chg="add mod">
          <ac:chgData name="WILMAR SOTELO" userId="f82f9da2-c48a-449f-a1d0-f6628d0b803d" providerId="ADAL" clId="{F29573DB-1724-4DBB-874F-73391F45B924}" dt="2021-02-18T02:45:16.683" v="4012" actId="1076"/>
          <ac:spMkLst>
            <pc:docMk/>
            <pc:sldMk cId="2787837895" sldId="307"/>
            <ac:spMk id="27" creationId="{810EB20B-9EAF-4FB6-9B18-A727F4C6E8CE}"/>
          </ac:spMkLst>
        </pc:spChg>
        <pc:spChg chg="add mod">
          <ac:chgData name="WILMAR SOTELO" userId="f82f9da2-c48a-449f-a1d0-f6628d0b803d" providerId="ADAL" clId="{F29573DB-1724-4DBB-874F-73391F45B924}" dt="2021-02-18T02:45:19.614" v="4013" actId="1076"/>
          <ac:spMkLst>
            <pc:docMk/>
            <pc:sldMk cId="2787837895" sldId="307"/>
            <ac:spMk id="29" creationId="{A8C4A7BD-4DEA-4CBF-A67E-64D60026343E}"/>
          </ac:spMkLst>
        </pc:spChg>
        <pc:spChg chg="add mod">
          <ac:chgData name="WILMAR SOTELO" userId="f82f9da2-c48a-449f-a1d0-f6628d0b803d" providerId="ADAL" clId="{F29573DB-1724-4DBB-874F-73391F45B924}" dt="2021-02-18T02:45:13.316" v="4011" actId="1076"/>
          <ac:spMkLst>
            <pc:docMk/>
            <pc:sldMk cId="2787837895" sldId="307"/>
            <ac:spMk id="31" creationId="{AAF9AC70-F1E8-41C0-B7F1-64A81FB47935}"/>
          </ac:spMkLst>
        </pc:spChg>
        <pc:spChg chg="add mod">
          <ac:chgData name="WILMAR SOTELO" userId="f82f9da2-c48a-449f-a1d0-f6628d0b803d" providerId="ADAL" clId="{F29573DB-1724-4DBB-874F-73391F45B924}" dt="2021-02-18T02:47:36.449" v="4025" actId="1076"/>
          <ac:spMkLst>
            <pc:docMk/>
            <pc:sldMk cId="2787837895" sldId="307"/>
            <ac:spMk id="33" creationId="{49500647-224B-438B-91D2-D988BFF2FDE9}"/>
          </ac:spMkLst>
        </pc:spChg>
        <pc:graphicFrameChg chg="add del mod">
          <ac:chgData name="WILMAR SOTELO" userId="f82f9da2-c48a-449f-a1d0-f6628d0b803d" providerId="ADAL" clId="{F29573DB-1724-4DBB-874F-73391F45B924}" dt="2021-02-18T02:37:39.452" v="3968" actId="478"/>
          <ac:graphicFrameMkLst>
            <pc:docMk/>
            <pc:sldMk cId="2787837895" sldId="307"/>
            <ac:graphicFrameMk id="16" creationId="{F11DD782-E818-48BE-A562-83841681B57F}"/>
          </ac:graphicFrameMkLst>
        </pc:graphicFrameChg>
        <pc:graphicFrameChg chg="add del mod">
          <ac:chgData name="WILMAR SOTELO" userId="f82f9da2-c48a-449f-a1d0-f6628d0b803d" providerId="ADAL" clId="{F29573DB-1724-4DBB-874F-73391F45B924}" dt="2021-02-18T02:39:34.539" v="3977" actId="478"/>
          <ac:graphicFrameMkLst>
            <pc:docMk/>
            <pc:sldMk cId="2787837895" sldId="307"/>
            <ac:graphicFrameMk id="23" creationId="{2023BC74-8F59-45DD-B25E-BAF5EB88AF19}"/>
          </ac:graphicFrameMkLst>
        </pc:graphicFrameChg>
      </pc:sldChg>
      <pc:sldChg chg="addSp delSp modSp add mod ord">
        <pc:chgData name="WILMAR SOTELO" userId="f82f9da2-c48a-449f-a1d0-f6628d0b803d" providerId="ADAL" clId="{F29573DB-1724-4DBB-874F-73391F45B924}" dt="2021-02-15T19:56:01.837" v="2356" actId="14100"/>
        <pc:sldMkLst>
          <pc:docMk/>
          <pc:sldMk cId="2718692530" sldId="308"/>
        </pc:sldMkLst>
        <pc:spChg chg="add mod">
          <ac:chgData name="WILMAR SOTELO" userId="f82f9da2-c48a-449f-a1d0-f6628d0b803d" providerId="ADAL" clId="{F29573DB-1724-4DBB-874F-73391F45B924}" dt="2021-02-15T19:55:58.978" v="2355" actId="1076"/>
          <ac:spMkLst>
            <pc:docMk/>
            <pc:sldMk cId="2718692530" sldId="308"/>
            <ac:spMk id="3" creationId="{391E89F1-70E0-4B04-B5C1-1C97A88164BD}"/>
          </ac:spMkLst>
        </pc:spChg>
        <pc:spChg chg="add del mod">
          <ac:chgData name="WILMAR SOTELO" userId="f82f9da2-c48a-449f-a1d0-f6628d0b803d" providerId="ADAL" clId="{F29573DB-1724-4DBB-874F-73391F45B924}" dt="2021-02-15T00:44:01.105" v="1422" actId="21"/>
          <ac:spMkLst>
            <pc:docMk/>
            <pc:sldMk cId="2718692530" sldId="308"/>
            <ac:spMk id="3" creationId="{655994F8-5A7F-4A86-B862-E72B6349829E}"/>
          </ac:spMkLst>
        </pc:spChg>
        <pc:spChg chg="add mod">
          <ac:chgData name="WILMAR SOTELO" userId="f82f9da2-c48a-449f-a1d0-f6628d0b803d" providerId="ADAL" clId="{F29573DB-1724-4DBB-874F-73391F45B924}" dt="2021-02-15T04:30:19.769" v="1672" actId="20577"/>
          <ac:spMkLst>
            <pc:docMk/>
            <pc:sldMk cId="2718692530" sldId="308"/>
            <ac:spMk id="6" creationId="{405B7A4D-C219-468B-9FCF-2F6B91C59436}"/>
          </ac:spMkLst>
        </pc:spChg>
        <pc:spChg chg="add del mod">
          <ac:chgData name="WILMAR SOTELO" userId="f82f9da2-c48a-449f-a1d0-f6628d0b803d" providerId="ADAL" clId="{F29573DB-1724-4DBB-874F-73391F45B924}" dt="2021-02-15T00:44:01.105" v="1422" actId="21"/>
          <ac:spMkLst>
            <pc:docMk/>
            <pc:sldMk cId="2718692530" sldId="308"/>
            <ac:spMk id="8" creationId="{3B40824E-4E90-4F9F-8C80-112363C1FCFD}"/>
          </ac:spMkLst>
        </pc:spChg>
        <pc:spChg chg="add del">
          <ac:chgData name="WILMAR SOTELO" userId="f82f9da2-c48a-449f-a1d0-f6628d0b803d" providerId="ADAL" clId="{F29573DB-1724-4DBB-874F-73391F45B924}" dt="2021-02-15T04:28:30.473" v="1599" actId="22"/>
          <ac:spMkLst>
            <pc:docMk/>
            <pc:sldMk cId="2718692530" sldId="308"/>
            <ac:spMk id="11" creationId="{85299FF3-69D3-44C7-ADAC-2D2F918C94E9}"/>
          </ac:spMkLst>
        </pc:spChg>
        <pc:spChg chg="add del">
          <ac:chgData name="WILMAR SOTELO" userId="f82f9da2-c48a-449f-a1d0-f6628d0b803d" providerId="ADAL" clId="{F29573DB-1724-4DBB-874F-73391F45B924}" dt="2021-02-15T04:29:03.746" v="1607" actId="478"/>
          <ac:spMkLst>
            <pc:docMk/>
            <pc:sldMk cId="2718692530" sldId="308"/>
            <ac:spMk id="13" creationId="{09E22B01-9CB0-4287-AA53-8A69EA18945B}"/>
          </ac:spMkLst>
        </pc:spChg>
        <pc:spChg chg="add del">
          <ac:chgData name="WILMAR SOTELO" userId="f82f9da2-c48a-449f-a1d0-f6628d0b803d" providerId="ADAL" clId="{F29573DB-1724-4DBB-874F-73391F45B924}" dt="2021-02-15T04:28:57.418" v="1604" actId="22"/>
          <ac:spMkLst>
            <pc:docMk/>
            <pc:sldMk cId="2718692530" sldId="308"/>
            <ac:spMk id="15" creationId="{1D28CD05-4D88-4A3D-863D-28630A5880F5}"/>
          </ac:spMkLst>
        </pc:spChg>
        <pc:spChg chg="add del">
          <ac:chgData name="WILMAR SOTELO" userId="f82f9da2-c48a-449f-a1d0-f6628d0b803d" providerId="ADAL" clId="{F29573DB-1724-4DBB-874F-73391F45B924}" dt="2021-02-15T04:29:29.507" v="1616" actId="22"/>
          <ac:spMkLst>
            <pc:docMk/>
            <pc:sldMk cId="2718692530" sldId="308"/>
            <ac:spMk id="19" creationId="{1E86C65E-7E88-40EC-93A8-1721C0190372}"/>
          </ac:spMkLst>
        </pc:spChg>
        <pc:picChg chg="del">
          <ac:chgData name="WILMAR SOTELO" userId="f82f9da2-c48a-449f-a1d0-f6628d0b803d" providerId="ADAL" clId="{F29573DB-1724-4DBB-874F-73391F45B924}" dt="2021-02-15T00:16:45.542" v="1215" actId="478"/>
          <ac:picMkLst>
            <pc:docMk/>
            <pc:sldMk cId="2718692530" sldId="308"/>
            <ac:picMk id="5" creationId="{765CFC8D-E90C-4065-B58A-8E1F46AAB203}"/>
          </ac:picMkLst>
        </pc:picChg>
        <pc:picChg chg="add mod">
          <ac:chgData name="WILMAR SOTELO" userId="f82f9da2-c48a-449f-a1d0-f6628d0b803d" providerId="ADAL" clId="{F29573DB-1724-4DBB-874F-73391F45B924}" dt="2021-02-15T19:56:01.837" v="2356" actId="14100"/>
          <ac:picMkLst>
            <pc:docMk/>
            <pc:sldMk cId="2718692530" sldId="308"/>
            <ac:picMk id="8" creationId="{AFE8DEAA-013E-44A9-BA8D-57CA269FB782}"/>
          </ac:picMkLst>
        </pc:picChg>
        <pc:picChg chg="add mod">
          <ac:chgData name="WILMAR SOTELO" userId="f82f9da2-c48a-449f-a1d0-f6628d0b803d" providerId="ADAL" clId="{F29573DB-1724-4DBB-874F-73391F45B924}" dt="2021-02-15T17:49:02.363" v="1997" actId="1076"/>
          <ac:picMkLst>
            <pc:docMk/>
            <pc:sldMk cId="2718692530" sldId="308"/>
            <ac:picMk id="17" creationId="{CBA816B4-80C0-4317-9FC1-1E51D42D16B3}"/>
          </ac:picMkLst>
        </pc:picChg>
        <pc:picChg chg="add del mod">
          <ac:chgData name="WILMAR SOTELO" userId="f82f9da2-c48a-449f-a1d0-f6628d0b803d" providerId="ADAL" clId="{F29573DB-1724-4DBB-874F-73391F45B924}" dt="2021-02-15T17:48:58.847" v="1996" actId="1076"/>
          <ac:picMkLst>
            <pc:docMk/>
            <pc:sldMk cId="2718692530" sldId="308"/>
            <ac:picMk id="21" creationId="{37A44432-E4FE-494E-AD78-33DD1DF494E7}"/>
          </ac:picMkLst>
        </pc:picChg>
      </pc:sldChg>
      <pc:sldChg chg="addSp delSp modSp add mod">
        <pc:chgData name="WILMAR SOTELO" userId="f82f9da2-c48a-449f-a1d0-f6628d0b803d" providerId="ADAL" clId="{F29573DB-1724-4DBB-874F-73391F45B924}" dt="2021-02-15T20:42:58.802" v="2452" actId="1076"/>
        <pc:sldMkLst>
          <pc:docMk/>
          <pc:sldMk cId="2434885377" sldId="309"/>
        </pc:sldMkLst>
        <pc:spChg chg="del mod">
          <ac:chgData name="WILMAR SOTELO" userId="f82f9da2-c48a-449f-a1d0-f6628d0b803d" providerId="ADAL" clId="{F29573DB-1724-4DBB-874F-73391F45B924}" dt="2021-02-15T20:12:17.720" v="2357" actId="478"/>
          <ac:spMkLst>
            <pc:docMk/>
            <pc:sldMk cId="2434885377" sldId="309"/>
            <ac:spMk id="3" creationId="{655994F8-5A7F-4A86-B862-E72B6349829E}"/>
          </ac:spMkLst>
        </pc:spChg>
        <pc:spChg chg="add del">
          <ac:chgData name="WILMAR SOTELO" userId="f82f9da2-c48a-449f-a1d0-f6628d0b803d" providerId="ADAL" clId="{F29573DB-1724-4DBB-874F-73391F45B924}" dt="2021-02-15T20:14:13.850" v="2362" actId="478"/>
          <ac:spMkLst>
            <pc:docMk/>
            <pc:sldMk cId="2434885377" sldId="309"/>
            <ac:spMk id="4" creationId="{862E075B-07D1-44A5-A33E-A79EB69E3D28}"/>
          </ac:spMkLst>
        </pc:spChg>
        <pc:spChg chg="add del">
          <ac:chgData name="WILMAR SOTELO" userId="f82f9da2-c48a-449f-a1d0-f6628d0b803d" providerId="ADAL" clId="{F29573DB-1724-4DBB-874F-73391F45B924}" dt="2021-02-15T20:14:27.379" v="2364" actId="478"/>
          <ac:spMkLst>
            <pc:docMk/>
            <pc:sldMk cId="2434885377" sldId="309"/>
            <ac:spMk id="5" creationId="{79097032-4C2D-4254-895E-175D8B488288}"/>
          </ac:spMkLst>
        </pc:spChg>
        <pc:spChg chg="add mod">
          <ac:chgData name="WILMAR SOTELO" userId="f82f9da2-c48a-449f-a1d0-f6628d0b803d" providerId="ADAL" clId="{F29573DB-1724-4DBB-874F-73391F45B924}" dt="2021-02-15T20:22:25.007" v="2415" actId="1076"/>
          <ac:spMkLst>
            <pc:docMk/>
            <pc:sldMk cId="2434885377" sldId="309"/>
            <ac:spMk id="9" creationId="{728FD5C3-6BB4-47D1-8A28-32644DC4DAB5}"/>
          </ac:spMkLst>
        </pc:spChg>
        <pc:spChg chg="add mod">
          <ac:chgData name="WILMAR SOTELO" userId="f82f9da2-c48a-449f-a1d0-f6628d0b803d" providerId="ADAL" clId="{F29573DB-1724-4DBB-874F-73391F45B924}" dt="2021-02-15T20:19:26.837" v="2413" actId="207"/>
          <ac:spMkLst>
            <pc:docMk/>
            <pc:sldMk cId="2434885377" sldId="309"/>
            <ac:spMk id="10" creationId="{D26FDA4B-97F9-4ED6-812C-7DF658B35414}"/>
          </ac:spMkLst>
        </pc:spChg>
        <pc:spChg chg="mod">
          <ac:chgData name="WILMAR SOTELO" userId="f82f9da2-c48a-449f-a1d0-f6628d0b803d" providerId="ADAL" clId="{F29573DB-1724-4DBB-874F-73391F45B924}" dt="2021-02-15T04:23:49.352" v="1533" actId="20577"/>
          <ac:spMkLst>
            <pc:docMk/>
            <pc:sldMk cId="2434885377" sldId="309"/>
            <ac:spMk id="12" creationId="{EEA344E2-B737-4D30-912C-C92875DFF814}"/>
          </ac:spMkLst>
        </pc:spChg>
        <pc:spChg chg="add mod">
          <ac:chgData name="WILMAR SOTELO" userId="f82f9da2-c48a-449f-a1d0-f6628d0b803d" providerId="ADAL" clId="{F29573DB-1724-4DBB-874F-73391F45B924}" dt="2021-02-15T20:17:15.323" v="2401" actId="1076"/>
          <ac:spMkLst>
            <pc:docMk/>
            <pc:sldMk cId="2434885377" sldId="309"/>
            <ac:spMk id="13" creationId="{36105220-9E2E-42A0-9195-7C108A921E75}"/>
          </ac:spMkLst>
        </pc:spChg>
        <pc:spChg chg="add mod">
          <ac:chgData name="WILMAR SOTELO" userId="f82f9da2-c48a-449f-a1d0-f6628d0b803d" providerId="ADAL" clId="{F29573DB-1724-4DBB-874F-73391F45B924}" dt="2021-02-15T20:42:58.802" v="2452" actId="1076"/>
          <ac:spMkLst>
            <pc:docMk/>
            <pc:sldMk cId="2434885377" sldId="309"/>
            <ac:spMk id="15" creationId="{26D88189-0065-4A8B-A51D-D6BED29D29D1}"/>
          </ac:spMkLst>
        </pc:spChg>
        <pc:picChg chg="add mod">
          <ac:chgData name="WILMAR SOTELO" userId="f82f9da2-c48a-449f-a1d0-f6628d0b803d" providerId="ADAL" clId="{F29573DB-1724-4DBB-874F-73391F45B924}" dt="2021-02-15T20:16:17.753" v="2389" actId="1076"/>
          <ac:picMkLst>
            <pc:docMk/>
            <pc:sldMk cId="2434885377" sldId="309"/>
            <ac:picMk id="6" creationId="{C04CE0FF-9FE7-4DC2-8378-19538F9D358B}"/>
          </ac:picMkLst>
        </pc:picChg>
        <pc:picChg chg="add mod">
          <ac:chgData name="WILMAR SOTELO" userId="f82f9da2-c48a-449f-a1d0-f6628d0b803d" providerId="ADAL" clId="{F29573DB-1724-4DBB-874F-73391F45B924}" dt="2021-02-15T20:16:21.335" v="2390" actId="14100"/>
          <ac:picMkLst>
            <pc:docMk/>
            <pc:sldMk cId="2434885377" sldId="309"/>
            <ac:picMk id="8" creationId="{CDCD6A5D-92DB-404F-8BAA-1964B6FE6705}"/>
          </ac:picMkLst>
        </pc:picChg>
      </pc:sldChg>
      <pc:sldChg chg="addSp delSp modSp add mod">
        <pc:chgData name="WILMAR SOTELO" userId="f82f9da2-c48a-449f-a1d0-f6628d0b803d" providerId="ADAL" clId="{F29573DB-1724-4DBB-874F-73391F45B924}" dt="2021-02-15T20:42:12.573" v="2446" actId="114"/>
        <pc:sldMkLst>
          <pc:docMk/>
          <pc:sldMk cId="84796184" sldId="310"/>
        </pc:sldMkLst>
        <pc:spChg chg="add del mod">
          <ac:chgData name="WILMAR SOTELO" userId="f82f9da2-c48a-449f-a1d0-f6628d0b803d" providerId="ADAL" clId="{F29573DB-1724-4DBB-874F-73391F45B924}" dt="2021-02-15T18:26:25.429" v="2282" actId="21"/>
          <ac:spMkLst>
            <pc:docMk/>
            <pc:sldMk cId="84796184" sldId="310"/>
            <ac:spMk id="8" creationId="{0C9735F5-B498-49FE-9A06-9FE79163B051}"/>
          </ac:spMkLst>
        </pc:spChg>
        <pc:spChg chg="add del mod">
          <ac:chgData name="WILMAR SOTELO" userId="f82f9da2-c48a-449f-a1d0-f6628d0b803d" providerId="ADAL" clId="{F29573DB-1724-4DBB-874F-73391F45B924}" dt="2021-02-15T18:26:25.429" v="2282" actId="21"/>
          <ac:spMkLst>
            <pc:docMk/>
            <pc:sldMk cId="84796184" sldId="310"/>
            <ac:spMk id="9" creationId="{3E9ABCE3-7F29-4711-9B06-EF84D0B2C9CD}"/>
          </ac:spMkLst>
        </pc:spChg>
        <pc:spChg chg="add del mod">
          <ac:chgData name="WILMAR SOTELO" userId="f82f9da2-c48a-449f-a1d0-f6628d0b803d" providerId="ADAL" clId="{F29573DB-1724-4DBB-874F-73391F45B924}" dt="2021-02-15T18:26:25.429" v="2282" actId="21"/>
          <ac:spMkLst>
            <pc:docMk/>
            <pc:sldMk cId="84796184" sldId="310"/>
            <ac:spMk id="11" creationId="{77BB9FA1-47A4-4751-934D-AB7CA584A6F4}"/>
          </ac:spMkLst>
        </pc:spChg>
        <pc:spChg chg="add del mod">
          <ac:chgData name="WILMAR SOTELO" userId="f82f9da2-c48a-449f-a1d0-f6628d0b803d" providerId="ADAL" clId="{F29573DB-1724-4DBB-874F-73391F45B924}" dt="2021-02-15T18:26:25.429" v="2282" actId="21"/>
          <ac:spMkLst>
            <pc:docMk/>
            <pc:sldMk cId="84796184" sldId="310"/>
            <ac:spMk id="13" creationId="{CC43E8F3-D621-4AD1-BC5C-1F4D4EAAF8D4}"/>
          </ac:spMkLst>
        </pc:spChg>
        <pc:spChg chg="add del mod">
          <ac:chgData name="WILMAR SOTELO" userId="f82f9da2-c48a-449f-a1d0-f6628d0b803d" providerId="ADAL" clId="{F29573DB-1724-4DBB-874F-73391F45B924}" dt="2021-02-15T18:26:25.429" v="2282" actId="21"/>
          <ac:spMkLst>
            <pc:docMk/>
            <pc:sldMk cId="84796184" sldId="310"/>
            <ac:spMk id="15" creationId="{6C611CA2-6997-4B8D-9D06-46D7BF0B23FF}"/>
          </ac:spMkLst>
        </pc:spChg>
        <pc:spChg chg="add del mod">
          <ac:chgData name="WILMAR SOTELO" userId="f82f9da2-c48a-449f-a1d0-f6628d0b803d" providerId="ADAL" clId="{F29573DB-1724-4DBB-874F-73391F45B924}" dt="2021-02-15T18:23:59.294" v="2232" actId="478"/>
          <ac:spMkLst>
            <pc:docMk/>
            <pc:sldMk cId="84796184" sldId="310"/>
            <ac:spMk id="17" creationId="{40706082-F243-4A4D-AC3C-4DC78BD7CD34}"/>
          </ac:spMkLst>
        </pc:spChg>
        <pc:spChg chg="add del mod">
          <ac:chgData name="WILMAR SOTELO" userId="f82f9da2-c48a-449f-a1d0-f6628d0b803d" providerId="ADAL" clId="{F29573DB-1724-4DBB-874F-73391F45B924}" dt="2021-02-15T18:26:25.429" v="2282" actId="21"/>
          <ac:spMkLst>
            <pc:docMk/>
            <pc:sldMk cId="84796184" sldId="310"/>
            <ac:spMk id="19" creationId="{30AABD6C-4EDB-4F79-8B19-3FEABAE395C5}"/>
          </ac:spMkLst>
        </pc:spChg>
        <pc:spChg chg="add del mod">
          <ac:chgData name="WILMAR SOTELO" userId="f82f9da2-c48a-449f-a1d0-f6628d0b803d" providerId="ADAL" clId="{F29573DB-1724-4DBB-874F-73391F45B924}" dt="2021-02-15T18:26:25.429" v="2282" actId="21"/>
          <ac:spMkLst>
            <pc:docMk/>
            <pc:sldMk cId="84796184" sldId="310"/>
            <ac:spMk id="21" creationId="{1467EDF1-840A-48C3-9D4A-144BAAA28EC9}"/>
          </ac:spMkLst>
        </pc:spChg>
        <pc:spChg chg="add mod">
          <ac:chgData name="WILMAR SOTELO" userId="f82f9da2-c48a-449f-a1d0-f6628d0b803d" providerId="ADAL" clId="{F29573DB-1724-4DBB-874F-73391F45B924}" dt="2021-02-15T18:26:31.639" v="2284" actId="1076"/>
          <ac:spMkLst>
            <pc:docMk/>
            <pc:sldMk cId="84796184" sldId="310"/>
            <ac:spMk id="22" creationId="{1E286473-6D31-4578-A5D0-30A33B1E7550}"/>
          </ac:spMkLst>
        </pc:spChg>
        <pc:spChg chg="add mod">
          <ac:chgData name="WILMAR SOTELO" userId="f82f9da2-c48a-449f-a1d0-f6628d0b803d" providerId="ADAL" clId="{F29573DB-1724-4DBB-874F-73391F45B924}" dt="2021-02-15T20:41:20.588" v="2437" actId="14100"/>
          <ac:spMkLst>
            <pc:docMk/>
            <pc:sldMk cId="84796184" sldId="310"/>
            <ac:spMk id="23" creationId="{E3BAAFAD-CCE8-4BF4-B45C-97B4F64501C5}"/>
          </ac:spMkLst>
        </pc:spChg>
        <pc:spChg chg="add mod">
          <ac:chgData name="WILMAR SOTELO" userId="f82f9da2-c48a-449f-a1d0-f6628d0b803d" providerId="ADAL" clId="{F29573DB-1724-4DBB-874F-73391F45B924}" dt="2021-02-15T18:26:31.639" v="2284" actId="1076"/>
          <ac:spMkLst>
            <pc:docMk/>
            <pc:sldMk cId="84796184" sldId="310"/>
            <ac:spMk id="24" creationId="{DAEF19E0-1384-4252-8EEB-3A19CC065386}"/>
          </ac:spMkLst>
        </pc:spChg>
        <pc:spChg chg="add mod">
          <ac:chgData name="WILMAR SOTELO" userId="f82f9da2-c48a-449f-a1d0-f6628d0b803d" providerId="ADAL" clId="{F29573DB-1724-4DBB-874F-73391F45B924}" dt="2021-02-15T18:26:31.639" v="2284" actId="1076"/>
          <ac:spMkLst>
            <pc:docMk/>
            <pc:sldMk cId="84796184" sldId="310"/>
            <ac:spMk id="25" creationId="{DEA52643-2595-4881-8D73-B99931FFB108}"/>
          </ac:spMkLst>
        </pc:spChg>
        <pc:spChg chg="add mod">
          <ac:chgData name="WILMAR SOTELO" userId="f82f9da2-c48a-449f-a1d0-f6628d0b803d" providerId="ADAL" clId="{F29573DB-1724-4DBB-874F-73391F45B924}" dt="2021-02-15T18:26:31.639" v="2284" actId="1076"/>
          <ac:spMkLst>
            <pc:docMk/>
            <pc:sldMk cId="84796184" sldId="310"/>
            <ac:spMk id="26" creationId="{A6E615EC-FA19-4E96-9257-EC43490DDC9B}"/>
          </ac:spMkLst>
        </pc:spChg>
        <pc:spChg chg="add mod">
          <ac:chgData name="WILMAR SOTELO" userId="f82f9da2-c48a-449f-a1d0-f6628d0b803d" providerId="ADAL" clId="{F29573DB-1724-4DBB-874F-73391F45B924}" dt="2021-02-15T18:26:31.639" v="2284" actId="1076"/>
          <ac:spMkLst>
            <pc:docMk/>
            <pc:sldMk cId="84796184" sldId="310"/>
            <ac:spMk id="27" creationId="{26A55225-711E-4DE6-B519-31C9763199B1}"/>
          </ac:spMkLst>
        </pc:spChg>
        <pc:spChg chg="add mod">
          <ac:chgData name="WILMAR SOTELO" userId="f82f9da2-c48a-449f-a1d0-f6628d0b803d" providerId="ADAL" clId="{F29573DB-1724-4DBB-874F-73391F45B924}" dt="2021-02-15T18:26:31.639" v="2284" actId="1076"/>
          <ac:spMkLst>
            <pc:docMk/>
            <pc:sldMk cId="84796184" sldId="310"/>
            <ac:spMk id="28" creationId="{DFCEB588-AAD2-43FE-8A71-8D1F9DA295FF}"/>
          </ac:spMkLst>
        </pc:spChg>
        <pc:spChg chg="add mod">
          <ac:chgData name="WILMAR SOTELO" userId="f82f9da2-c48a-449f-a1d0-f6628d0b803d" providerId="ADAL" clId="{F29573DB-1724-4DBB-874F-73391F45B924}" dt="2021-02-15T20:42:12.573" v="2446" actId="114"/>
          <ac:spMkLst>
            <pc:docMk/>
            <pc:sldMk cId="84796184" sldId="310"/>
            <ac:spMk id="30" creationId="{86D621C0-0EE7-496C-923E-F04F7AB45129}"/>
          </ac:spMkLst>
        </pc:spChg>
        <pc:picChg chg="mod">
          <ac:chgData name="WILMAR SOTELO" userId="f82f9da2-c48a-449f-a1d0-f6628d0b803d" providerId="ADAL" clId="{F29573DB-1724-4DBB-874F-73391F45B924}" dt="2021-02-15T20:41:58.740" v="2441" actId="1076"/>
          <ac:picMkLst>
            <pc:docMk/>
            <pc:sldMk cId="84796184" sldId="310"/>
            <ac:picMk id="5" creationId="{765CFC8D-E90C-4065-B58A-8E1F46AAB203}"/>
          </ac:picMkLst>
        </pc:picChg>
        <pc:picChg chg="del">
          <ac:chgData name="WILMAR SOTELO" userId="f82f9da2-c48a-449f-a1d0-f6628d0b803d" providerId="ADAL" clId="{F29573DB-1724-4DBB-874F-73391F45B924}" dt="2021-02-15T00:43:01.813" v="1413" actId="478"/>
          <ac:picMkLst>
            <pc:docMk/>
            <pc:sldMk cId="84796184" sldId="310"/>
            <ac:picMk id="6" creationId="{5EEDA2A2-4041-4E0E-8AE8-C558F5D99DD1}"/>
          </ac:picMkLst>
        </pc:picChg>
      </pc:sldChg>
      <pc:sldChg chg="addSp delSp modSp add mod">
        <pc:chgData name="WILMAR SOTELO" userId="f82f9da2-c48a-449f-a1d0-f6628d0b803d" providerId="ADAL" clId="{F29573DB-1724-4DBB-874F-73391F45B924}" dt="2021-02-15T17:31:15.331" v="1930" actId="1076"/>
        <pc:sldMkLst>
          <pc:docMk/>
          <pc:sldMk cId="1434059883" sldId="311"/>
        </pc:sldMkLst>
        <pc:spChg chg="add mod">
          <ac:chgData name="WILMAR SOTELO" userId="f82f9da2-c48a-449f-a1d0-f6628d0b803d" providerId="ADAL" clId="{F29573DB-1724-4DBB-874F-73391F45B924}" dt="2021-02-15T17:31:15.331" v="1930" actId="1076"/>
          <ac:spMkLst>
            <pc:docMk/>
            <pc:sldMk cId="1434059883" sldId="311"/>
            <ac:spMk id="3" creationId="{CB358721-0D4C-4563-BE84-91FD6DCF2AE8}"/>
          </ac:spMkLst>
        </pc:spChg>
        <pc:spChg chg="add mod">
          <ac:chgData name="WILMAR SOTELO" userId="f82f9da2-c48a-449f-a1d0-f6628d0b803d" providerId="ADAL" clId="{F29573DB-1724-4DBB-874F-73391F45B924}" dt="2021-02-15T17:21:35.445" v="1921" actId="1076"/>
          <ac:spMkLst>
            <pc:docMk/>
            <pc:sldMk cId="1434059883" sldId="311"/>
            <ac:spMk id="8" creationId="{97DEB33D-BCD5-4713-B047-8AE4FAC781BD}"/>
          </ac:spMkLst>
        </pc:spChg>
        <pc:spChg chg="add mod">
          <ac:chgData name="WILMAR SOTELO" userId="f82f9da2-c48a-449f-a1d0-f6628d0b803d" providerId="ADAL" clId="{F29573DB-1724-4DBB-874F-73391F45B924}" dt="2021-02-15T17:21:41.829" v="1923" actId="1076"/>
          <ac:spMkLst>
            <pc:docMk/>
            <pc:sldMk cId="1434059883" sldId="311"/>
            <ac:spMk id="9" creationId="{8CC08A20-B348-473A-8B68-43781DB6CE9B}"/>
          </ac:spMkLst>
        </pc:spChg>
        <pc:spChg chg="add del mod">
          <ac:chgData name="WILMAR SOTELO" userId="f82f9da2-c48a-449f-a1d0-f6628d0b803d" providerId="ADAL" clId="{F29573DB-1724-4DBB-874F-73391F45B924}" dt="2021-02-15T17:19:42.689" v="1904" actId="21"/>
          <ac:spMkLst>
            <pc:docMk/>
            <pc:sldMk cId="1434059883" sldId="311"/>
            <ac:spMk id="11" creationId="{5F7B8197-F966-4975-A7C9-6F9FA1D6680E}"/>
          </ac:spMkLst>
        </pc:spChg>
        <pc:spChg chg="add mod">
          <ac:chgData name="WILMAR SOTELO" userId="f82f9da2-c48a-449f-a1d0-f6628d0b803d" providerId="ADAL" clId="{F29573DB-1724-4DBB-874F-73391F45B924}" dt="2021-02-15T17:21:30.294" v="1920" actId="1076"/>
          <ac:spMkLst>
            <pc:docMk/>
            <pc:sldMk cId="1434059883" sldId="311"/>
            <ac:spMk id="13" creationId="{6103A3E7-44F9-424E-B867-FF444FDE9544}"/>
          </ac:spMkLst>
        </pc:spChg>
        <pc:spChg chg="add mod">
          <ac:chgData name="WILMAR SOTELO" userId="f82f9da2-c48a-449f-a1d0-f6628d0b803d" providerId="ADAL" clId="{F29573DB-1724-4DBB-874F-73391F45B924}" dt="2021-02-15T17:21:37.494" v="1922" actId="1076"/>
          <ac:spMkLst>
            <pc:docMk/>
            <pc:sldMk cId="1434059883" sldId="311"/>
            <ac:spMk id="14" creationId="{A2154844-2B58-47AF-95D0-042F208434DD}"/>
          </ac:spMkLst>
        </pc:spChg>
        <pc:spChg chg="add del mod">
          <ac:chgData name="WILMAR SOTELO" userId="f82f9da2-c48a-449f-a1d0-f6628d0b803d" providerId="ADAL" clId="{F29573DB-1724-4DBB-874F-73391F45B924}" dt="2021-02-15T17:20:31.141" v="1909" actId="21"/>
          <ac:spMkLst>
            <pc:docMk/>
            <pc:sldMk cId="1434059883" sldId="311"/>
            <ac:spMk id="15" creationId="{05B708C8-36DC-4F12-99E8-2579A2DC2718}"/>
          </ac:spMkLst>
        </pc:spChg>
        <pc:picChg chg="del">
          <ac:chgData name="WILMAR SOTELO" userId="f82f9da2-c48a-449f-a1d0-f6628d0b803d" providerId="ADAL" clId="{F29573DB-1724-4DBB-874F-73391F45B924}" dt="2021-02-15T04:30:47.938" v="1675" actId="478"/>
          <ac:picMkLst>
            <pc:docMk/>
            <pc:sldMk cId="1434059883" sldId="311"/>
            <ac:picMk id="5" creationId="{765CFC8D-E90C-4065-B58A-8E1F46AAB203}"/>
          </ac:picMkLst>
        </pc:picChg>
      </pc:sldChg>
      <pc:sldChg chg="delSp add del mod">
        <pc:chgData name="WILMAR SOTELO" userId="f82f9da2-c48a-449f-a1d0-f6628d0b803d" providerId="ADAL" clId="{F29573DB-1724-4DBB-874F-73391F45B924}" dt="2021-02-15T17:19:30.576" v="1903" actId="47"/>
        <pc:sldMkLst>
          <pc:docMk/>
          <pc:sldMk cId="987921024" sldId="312"/>
        </pc:sldMkLst>
        <pc:picChg chg="del">
          <ac:chgData name="WILMAR SOTELO" userId="f82f9da2-c48a-449f-a1d0-f6628d0b803d" providerId="ADAL" clId="{F29573DB-1724-4DBB-874F-73391F45B924}" dt="2021-02-15T17:18:47.551" v="1897" actId="478"/>
          <ac:picMkLst>
            <pc:docMk/>
            <pc:sldMk cId="987921024" sldId="312"/>
            <ac:picMk id="5" creationId="{765CFC8D-E90C-4065-B58A-8E1F46AAB203}"/>
          </ac:picMkLst>
        </pc:picChg>
      </pc:sldChg>
      <pc:sldChg chg="addSp delSp modSp add mod">
        <pc:chgData name="WILMAR SOTELO" userId="f82f9da2-c48a-449f-a1d0-f6628d0b803d" providerId="ADAL" clId="{F29573DB-1724-4DBB-874F-73391F45B924}" dt="2021-02-15T19:53:02.607" v="2299" actId="1076"/>
        <pc:sldMkLst>
          <pc:docMk/>
          <pc:sldMk cId="2064994912" sldId="313"/>
        </pc:sldMkLst>
        <pc:spChg chg="add del mod">
          <ac:chgData name="WILMAR SOTELO" userId="f82f9da2-c48a-449f-a1d0-f6628d0b803d" providerId="ADAL" clId="{F29573DB-1724-4DBB-874F-73391F45B924}" dt="2021-02-15T19:52:44.286" v="2295" actId="478"/>
          <ac:spMkLst>
            <pc:docMk/>
            <pc:sldMk cId="2064994912" sldId="313"/>
            <ac:spMk id="8" creationId="{71318DD3-4185-40B9-B401-BA8A4D72CBCB}"/>
          </ac:spMkLst>
        </pc:spChg>
        <pc:spChg chg="add mod">
          <ac:chgData name="WILMAR SOTELO" userId="f82f9da2-c48a-449f-a1d0-f6628d0b803d" providerId="ADAL" clId="{F29573DB-1724-4DBB-874F-73391F45B924}" dt="2021-02-15T17:32:59.760" v="1971" actId="1076"/>
          <ac:spMkLst>
            <pc:docMk/>
            <pc:sldMk cId="2064994912" sldId="313"/>
            <ac:spMk id="9" creationId="{46CBDA43-50C2-435D-841D-6E25DBBA8EF4}"/>
          </ac:spMkLst>
        </pc:spChg>
        <pc:spChg chg="add mod">
          <ac:chgData name="WILMAR SOTELO" userId="f82f9da2-c48a-449f-a1d0-f6628d0b803d" providerId="ADAL" clId="{F29573DB-1724-4DBB-874F-73391F45B924}" dt="2021-02-15T17:32:57.461" v="1970" actId="1076"/>
          <ac:spMkLst>
            <pc:docMk/>
            <pc:sldMk cId="2064994912" sldId="313"/>
            <ac:spMk id="10" creationId="{32D3B44F-A5E6-4831-8B5E-936E05F8395B}"/>
          </ac:spMkLst>
        </pc:spChg>
        <pc:spChg chg="add mod">
          <ac:chgData name="WILMAR SOTELO" userId="f82f9da2-c48a-449f-a1d0-f6628d0b803d" providerId="ADAL" clId="{F29573DB-1724-4DBB-874F-73391F45B924}" dt="2021-02-15T19:50:21.995" v="2294" actId="1076"/>
          <ac:spMkLst>
            <pc:docMk/>
            <pc:sldMk cId="2064994912" sldId="313"/>
            <ac:spMk id="11" creationId="{5A3B00BA-777B-45AD-B84F-E0B2D14BF2C7}"/>
          </ac:spMkLst>
        </pc:spChg>
        <pc:spChg chg="add mod">
          <ac:chgData name="WILMAR SOTELO" userId="f82f9da2-c48a-449f-a1d0-f6628d0b803d" providerId="ADAL" clId="{F29573DB-1724-4DBB-874F-73391F45B924}" dt="2021-02-15T19:53:02.607" v="2299" actId="1076"/>
          <ac:spMkLst>
            <pc:docMk/>
            <pc:sldMk cId="2064994912" sldId="313"/>
            <ac:spMk id="13" creationId="{B6A360BF-540C-4C82-AD42-D5E873AAF807}"/>
          </ac:spMkLst>
        </pc:spChg>
        <pc:picChg chg="del">
          <ac:chgData name="WILMAR SOTELO" userId="f82f9da2-c48a-449f-a1d0-f6628d0b803d" providerId="ADAL" clId="{F29573DB-1724-4DBB-874F-73391F45B924}" dt="2021-02-15T17:18:49.906" v="1899" actId="478"/>
          <ac:picMkLst>
            <pc:docMk/>
            <pc:sldMk cId="2064994912" sldId="313"/>
            <ac:picMk id="5" creationId="{765CFC8D-E90C-4065-B58A-8E1F46AAB203}"/>
          </ac:picMkLst>
        </pc:picChg>
      </pc:sldChg>
      <pc:sldChg chg="addSp delSp modSp add mod">
        <pc:chgData name="WILMAR SOTELO" userId="f82f9da2-c48a-449f-a1d0-f6628d0b803d" providerId="ADAL" clId="{F29573DB-1724-4DBB-874F-73391F45B924}" dt="2021-02-16T21:15:49.402" v="3197" actId="21"/>
        <pc:sldMkLst>
          <pc:docMk/>
          <pc:sldMk cId="2967995707" sldId="314"/>
        </pc:sldMkLst>
        <pc:spChg chg="del mod">
          <ac:chgData name="WILMAR SOTELO" userId="f82f9da2-c48a-449f-a1d0-f6628d0b803d" providerId="ADAL" clId="{F29573DB-1724-4DBB-874F-73391F45B924}" dt="2021-02-16T00:52:42.019" v="2456" actId="478"/>
          <ac:spMkLst>
            <pc:docMk/>
            <pc:sldMk cId="2967995707" sldId="314"/>
            <ac:spMk id="3" creationId="{655994F8-5A7F-4A86-B862-E72B6349829E}"/>
          </ac:spMkLst>
        </pc:spChg>
        <pc:spChg chg="add mod">
          <ac:chgData name="WILMAR SOTELO" userId="f82f9da2-c48a-449f-a1d0-f6628d0b803d" providerId="ADAL" clId="{F29573DB-1724-4DBB-874F-73391F45B924}" dt="2021-02-16T00:59:03.914" v="2496" actId="1076"/>
          <ac:spMkLst>
            <pc:docMk/>
            <pc:sldMk cId="2967995707" sldId="314"/>
            <ac:spMk id="8" creationId="{D74D1E59-4A53-402B-A013-3F4FADA6F0C4}"/>
          </ac:spMkLst>
        </pc:spChg>
        <pc:spChg chg="add del">
          <ac:chgData name="WILMAR SOTELO" userId="f82f9da2-c48a-449f-a1d0-f6628d0b803d" providerId="ADAL" clId="{F29573DB-1724-4DBB-874F-73391F45B924}" dt="2021-02-16T00:53:09.536" v="2459" actId="478"/>
          <ac:spMkLst>
            <pc:docMk/>
            <pc:sldMk cId="2967995707" sldId="314"/>
            <ac:spMk id="9" creationId="{2E00E7C9-BFBB-4250-9BFF-B43E4C007108}"/>
          </ac:spMkLst>
        </pc:spChg>
        <pc:spChg chg="add del">
          <ac:chgData name="WILMAR SOTELO" userId="f82f9da2-c48a-449f-a1d0-f6628d0b803d" providerId="ADAL" clId="{F29573DB-1724-4DBB-874F-73391F45B924}" dt="2021-02-16T00:53:19.053" v="2461" actId="478"/>
          <ac:spMkLst>
            <pc:docMk/>
            <pc:sldMk cId="2967995707" sldId="314"/>
            <ac:spMk id="11" creationId="{E5E33304-F5E9-4B78-B832-3C61280DED50}"/>
          </ac:spMkLst>
        </pc:spChg>
        <pc:spChg chg="add del">
          <ac:chgData name="WILMAR SOTELO" userId="f82f9da2-c48a-449f-a1d0-f6628d0b803d" providerId="ADAL" clId="{F29573DB-1724-4DBB-874F-73391F45B924}" dt="2021-02-16T00:58:39.131" v="2490" actId="478"/>
          <ac:spMkLst>
            <pc:docMk/>
            <pc:sldMk cId="2967995707" sldId="314"/>
            <ac:spMk id="13" creationId="{3B788540-B39C-4685-B07D-BB336E429CE6}"/>
          </ac:spMkLst>
        </pc:spChg>
        <pc:spChg chg="add del mod">
          <ac:chgData name="WILMAR SOTELO" userId="f82f9da2-c48a-449f-a1d0-f6628d0b803d" providerId="ADAL" clId="{F29573DB-1724-4DBB-874F-73391F45B924}" dt="2021-02-16T21:15:37.294" v="3193" actId="21"/>
          <ac:spMkLst>
            <pc:docMk/>
            <pc:sldMk cId="2967995707" sldId="314"/>
            <ac:spMk id="13" creationId="{B911758F-7F4E-46D0-BACF-A53F91D69CF7}"/>
          </ac:spMkLst>
        </pc:spChg>
        <pc:spChg chg="add del mod">
          <ac:chgData name="WILMAR SOTELO" userId="f82f9da2-c48a-449f-a1d0-f6628d0b803d" providerId="ADAL" clId="{F29573DB-1724-4DBB-874F-73391F45B924}" dt="2021-02-16T21:15:49.402" v="3197" actId="21"/>
          <ac:spMkLst>
            <pc:docMk/>
            <pc:sldMk cId="2967995707" sldId="314"/>
            <ac:spMk id="15" creationId="{5D605BAD-325C-48D7-B1EF-DCB5BDB31DBB}"/>
          </ac:spMkLst>
        </pc:spChg>
        <pc:spChg chg="add del">
          <ac:chgData name="WILMAR SOTELO" userId="f82f9da2-c48a-449f-a1d0-f6628d0b803d" providerId="ADAL" clId="{F29573DB-1724-4DBB-874F-73391F45B924}" dt="2021-02-16T00:53:33.813" v="2466" actId="22"/>
          <ac:spMkLst>
            <pc:docMk/>
            <pc:sldMk cId="2967995707" sldId="314"/>
            <ac:spMk id="15" creationId="{B3CF5E29-914C-497F-AA5C-9E40FC978719}"/>
          </ac:spMkLst>
        </pc:spChg>
        <pc:spChg chg="add mod">
          <ac:chgData name="WILMAR SOTELO" userId="f82f9da2-c48a-449f-a1d0-f6628d0b803d" providerId="ADAL" clId="{F29573DB-1724-4DBB-874F-73391F45B924}" dt="2021-02-16T21:14:29.703" v="3187" actId="20577"/>
          <ac:spMkLst>
            <pc:docMk/>
            <pc:sldMk cId="2967995707" sldId="314"/>
            <ac:spMk id="17" creationId="{A15CD43F-693C-4CD7-BEC4-FF004557AE24}"/>
          </ac:spMkLst>
        </pc:spChg>
        <pc:spChg chg="add mod">
          <ac:chgData name="WILMAR SOTELO" userId="f82f9da2-c48a-449f-a1d0-f6628d0b803d" providerId="ADAL" clId="{F29573DB-1724-4DBB-874F-73391F45B924}" dt="2021-02-16T01:02:58.683" v="2531" actId="1076"/>
          <ac:spMkLst>
            <pc:docMk/>
            <pc:sldMk cId="2967995707" sldId="314"/>
            <ac:spMk id="20" creationId="{F3C24972-6A07-442D-9286-A11457B993AD}"/>
          </ac:spMkLst>
        </pc:spChg>
        <pc:spChg chg="add mod">
          <ac:chgData name="WILMAR SOTELO" userId="f82f9da2-c48a-449f-a1d0-f6628d0b803d" providerId="ADAL" clId="{F29573DB-1724-4DBB-874F-73391F45B924}" dt="2021-02-16T01:03:01.430" v="2532" actId="1076"/>
          <ac:spMkLst>
            <pc:docMk/>
            <pc:sldMk cId="2967995707" sldId="314"/>
            <ac:spMk id="22" creationId="{DEB02245-867F-407E-AE8A-5769C524C996}"/>
          </ac:spMkLst>
        </pc:spChg>
        <pc:spChg chg="add mod">
          <ac:chgData name="WILMAR SOTELO" userId="f82f9da2-c48a-449f-a1d0-f6628d0b803d" providerId="ADAL" clId="{F29573DB-1724-4DBB-874F-73391F45B924}" dt="2021-02-16T01:02:39.660" v="2523" actId="20577"/>
          <ac:spMkLst>
            <pc:docMk/>
            <pc:sldMk cId="2967995707" sldId="314"/>
            <ac:spMk id="23" creationId="{54808FC0-F7A7-49A1-AA02-3E18F48DC33F}"/>
          </ac:spMkLst>
        </pc:spChg>
        <pc:spChg chg="add mod">
          <ac:chgData name="WILMAR SOTELO" userId="f82f9da2-c48a-449f-a1d0-f6628d0b803d" providerId="ADAL" clId="{F29573DB-1724-4DBB-874F-73391F45B924}" dt="2021-02-16T01:02:51.798" v="2529" actId="20577"/>
          <ac:spMkLst>
            <pc:docMk/>
            <pc:sldMk cId="2967995707" sldId="314"/>
            <ac:spMk id="24" creationId="{E4BA1C11-559D-419D-8DC0-B6D086A4657C}"/>
          </ac:spMkLst>
        </pc:spChg>
        <pc:spChg chg="add del mod">
          <ac:chgData name="WILMAR SOTELO" userId="f82f9da2-c48a-449f-a1d0-f6628d0b803d" providerId="ADAL" clId="{F29573DB-1724-4DBB-874F-73391F45B924}" dt="2021-02-16T01:27:07.524" v="2545" actId="478"/>
          <ac:spMkLst>
            <pc:docMk/>
            <pc:sldMk cId="2967995707" sldId="314"/>
            <ac:spMk id="26" creationId="{9CB05AE4-85D2-4C97-BB30-ABD8478D0BFC}"/>
          </ac:spMkLst>
        </pc:spChg>
        <pc:spChg chg="add del mod">
          <ac:chgData name="WILMAR SOTELO" userId="f82f9da2-c48a-449f-a1d0-f6628d0b803d" providerId="ADAL" clId="{F29573DB-1724-4DBB-874F-73391F45B924}" dt="2021-02-16T01:06:00.068" v="2541" actId="478"/>
          <ac:spMkLst>
            <pc:docMk/>
            <pc:sldMk cId="2967995707" sldId="314"/>
            <ac:spMk id="28" creationId="{53ABFA64-A1CF-4C1B-B41F-5298CC88A4EE}"/>
          </ac:spMkLst>
        </pc:spChg>
        <pc:spChg chg="add del mod">
          <ac:chgData name="WILMAR SOTELO" userId="f82f9da2-c48a-449f-a1d0-f6628d0b803d" providerId="ADAL" clId="{F29573DB-1724-4DBB-874F-73391F45B924}" dt="2021-02-16T01:27:07.524" v="2545" actId="478"/>
          <ac:spMkLst>
            <pc:docMk/>
            <pc:sldMk cId="2967995707" sldId="314"/>
            <ac:spMk id="30" creationId="{CDE69634-C742-477A-A344-08831BD343AA}"/>
          </ac:spMkLst>
        </pc:spChg>
        <pc:spChg chg="add mod">
          <ac:chgData name="WILMAR SOTELO" userId="f82f9da2-c48a-449f-a1d0-f6628d0b803d" providerId="ADAL" clId="{F29573DB-1724-4DBB-874F-73391F45B924}" dt="2021-02-16T21:14:42.666" v="3189" actId="1076"/>
          <ac:spMkLst>
            <pc:docMk/>
            <pc:sldMk cId="2967995707" sldId="314"/>
            <ac:spMk id="32" creationId="{1F5F503D-E0F1-4199-BAF6-1D775224731B}"/>
          </ac:spMkLst>
        </pc:spChg>
        <pc:spChg chg="add mod">
          <ac:chgData name="WILMAR SOTELO" userId="f82f9da2-c48a-449f-a1d0-f6628d0b803d" providerId="ADAL" clId="{F29573DB-1724-4DBB-874F-73391F45B924}" dt="2021-02-16T21:14:38.853" v="3188" actId="1076"/>
          <ac:spMkLst>
            <pc:docMk/>
            <pc:sldMk cId="2967995707" sldId="314"/>
            <ac:spMk id="33" creationId="{3B6E06D8-BE2D-4D7A-AD56-262D09F51DF5}"/>
          </ac:spMkLst>
        </pc:spChg>
        <pc:graphicFrameChg chg="add del mod">
          <ac:chgData name="WILMAR SOTELO" userId="f82f9da2-c48a-449f-a1d0-f6628d0b803d" providerId="ADAL" clId="{F29573DB-1724-4DBB-874F-73391F45B924}" dt="2021-02-16T00:54:38.687" v="2487" actId="478"/>
          <ac:graphicFrameMkLst>
            <pc:docMk/>
            <pc:sldMk cId="2967995707" sldId="314"/>
            <ac:graphicFrameMk id="18" creationId="{624C82CF-C1AC-47D2-91EC-FC0168C5CF68}"/>
          </ac:graphicFrameMkLst>
        </pc:graphicFrameChg>
        <pc:picChg chg="add del mod">
          <ac:chgData name="WILMAR SOTELO" userId="f82f9da2-c48a-449f-a1d0-f6628d0b803d" providerId="ADAL" clId="{F29573DB-1724-4DBB-874F-73391F45B924}" dt="2021-02-16T00:53:53.128" v="2475" actId="478"/>
          <ac:picMkLst>
            <pc:docMk/>
            <pc:sldMk cId="2967995707" sldId="314"/>
            <ac:picMk id="17" creationId="{D7935FE7-08D8-4A22-974C-02FCB506CBD8}"/>
          </ac:picMkLst>
        </pc:picChg>
      </pc:sldChg>
      <pc:sldChg chg="addSp delSp modSp add mod">
        <pc:chgData name="WILMAR SOTELO" userId="f82f9da2-c48a-449f-a1d0-f6628d0b803d" providerId="ADAL" clId="{F29573DB-1724-4DBB-874F-73391F45B924}" dt="2021-02-20T18:06:35.363" v="5706" actId="20577"/>
        <pc:sldMkLst>
          <pc:docMk/>
          <pc:sldMk cId="2486063431" sldId="315"/>
        </pc:sldMkLst>
        <pc:spChg chg="add mod">
          <ac:chgData name="WILMAR SOTELO" userId="f82f9da2-c48a-449f-a1d0-f6628d0b803d" providerId="ADAL" clId="{F29573DB-1724-4DBB-874F-73391F45B924}" dt="2021-02-16T21:16:20.069" v="3205" actId="1076"/>
          <ac:spMkLst>
            <pc:docMk/>
            <pc:sldMk cId="2486063431" sldId="315"/>
            <ac:spMk id="3" creationId="{0D0D8B75-0AB3-4EEC-A87D-B1AA41906A9A}"/>
          </ac:spMkLst>
        </pc:spChg>
        <pc:spChg chg="add del mod">
          <ac:chgData name="WILMAR SOTELO" userId="f82f9da2-c48a-449f-a1d0-f6628d0b803d" providerId="ADAL" clId="{F29573DB-1724-4DBB-874F-73391F45B924}" dt="2021-02-16T01:34:05.254" v="2836" actId="478"/>
          <ac:spMkLst>
            <pc:docMk/>
            <pc:sldMk cId="2486063431" sldId="315"/>
            <ac:spMk id="4" creationId="{CD323396-5D73-4559-BE07-767204F8F2AE}"/>
          </ac:spMkLst>
        </pc:spChg>
        <pc:spChg chg="add mod">
          <ac:chgData name="WILMAR SOTELO" userId="f82f9da2-c48a-449f-a1d0-f6628d0b803d" providerId="ADAL" clId="{F29573DB-1724-4DBB-874F-73391F45B924}" dt="2021-02-16T01:34:56.052" v="2914" actId="114"/>
          <ac:spMkLst>
            <pc:docMk/>
            <pc:sldMk cId="2486063431" sldId="315"/>
            <ac:spMk id="5" creationId="{E40491EF-B601-4DCE-A6FC-2AAFF2E9B801}"/>
          </ac:spMkLst>
        </pc:spChg>
        <pc:spChg chg="del mod">
          <ac:chgData name="WILMAR SOTELO" userId="f82f9da2-c48a-449f-a1d0-f6628d0b803d" providerId="ADAL" clId="{F29573DB-1724-4DBB-874F-73391F45B924}" dt="2021-02-16T01:27:15.504" v="2547" actId="478"/>
          <ac:spMkLst>
            <pc:docMk/>
            <pc:sldMk cId="2486063431" sldId="315"/>
            <ac:spMk id="8" creationId="{D74D1E59-4A53-402B-A013-3F4FADA6F0C4}"/>
          </ac:spMkLst>
        </pc:spChg>
        <pc:spChg chg="add mod">
          <ac:chgData name="WILMAR SOTELO" userId="f82f9da2-c48a-449f-a1d0-f6628d0b803d" providerId="ADAL" clId="{F29573DB-1724-4DBB-874F-73391F45B924}" dt="2021-02-16T21:16:00.819" v="3200" actId="1076"/>
          <ac:spMkLst>
            <pc:docMk/>
            <pc:sldMk cId="2486063431" sldId="315"/>
            <ac:spMk id="11" creationId="{0DADC5D8-B195-4BED-AEA0-498A71B59D7E}"/>
          </ac:spMkLst>
        </pc:spChg>
        <pc:spChg chg="add mod">
          <ac:chgData name="WILMAR SOTELO" userId="f82f9da2-c48a-449f-a1d0-f6628d0b803d" providerId="ADAL" clId="{F29573DB-1724-4DBB-874F-73391F45B924}" dt="2021-02-16T01:33:15.096" v="2821" actId="14100"/>
          <ac:spMkLst>
            <pc:docMk/>
            <pc:sldMk cId="2486063431" sldId="315"/>
            <ac:spMk id="13" creationId="{5ACE9E40-A7AA-43BF-854F-081C55150DAB}"/>
          </ac:spMkLst>
        </pc:spChg>
        <pc:spChg chg="add mod">
          <ac:chgData name="WILMAR SOTELO" userId="f82f9da2-c48a-449f-a1d0-f6628d0b803d" providerId="ADAL" clId="{F29573DB-1724-4DBB-874F-73391F45B924}" dt="2021-02-20T18:06:35.363" v="5706" actId="20577"/>
          <ac:spMkLst>
            <pc:docMk/>
            <pc:sldMk cId="2486063431" sldId="315"/>
            <ac:spMk id="14" creationId="{16D50C08-9B95-4585-8A05-DAD4B03D66DA}"/>
          </ac:spMkLst>
        </pc:spChg>
        <pc:spChg chg="add mod">
          <ac:chgData name="WILMAR SOTELO" userId="f82f9da2-c48a-449f-a1d0-f6628d0b803d" providerId="ADAL" clId="{F29573DB-1724-4DBB-874F-73391F45B924}" dt="2021-02-16T21:15:58.257" v="3199" actId="1076"/>
          <ac:spMkLst>
            <pc:docMk/>
            <pc:sldMk cId="2486063431" sldId="315"/>
            <ac:spMk id="15" creationId="{D24B1207-A2C9-45FB-9D6B-17C7E244C204}"/>
          </ac:spMkLst>
        </pc:spChg>
        <pc:spChg chg="del">
          <ac:chgData name="WILMAR SOTELO" userId="f82f9da2-c48a-449f-a1d0-f6628d0b803d" providerId="ADAL" clId="{F29573DB-1724-4DBB-874F-73391F45B924}" dt="2021-02-16T01:27:18.137" v="2549" actId="478"/>
          <ac:spMkLst>
            <pc:docMk/>
            <pc:sldMk cId="2486063431" sldId="315"/>
            <ac:spMk id="20" creationId="{F3C24972-6A07-442D-9286-A11457B993AD}"/>
          </ac:spMkLst>
        </pc:spChg>
        <pc:spChg chg="del">
          <ac:chgData name="WILMAR SOTELO" userId="f82f9da2-c48a-449f-a1d0-f6628d0b803d" providerId="ADAL" clId="{F29573DB-1724-4DBB-874F-73391F45B924}" dt="2021-02-16T01:27:16.775" v="2548" actId="478"/>
          <ac:spMkLst>
            <pc:docMk/>
            <pc:sldMk cId="2486063431" sldId="315"/>
            <ac:spMk id="22" creationId="{DEB02245-867F-407E-AE8A-5769C524C996}"/>
          </ac:spMkLst>
        </pc:spChg>
        <pc:spChg chg="mod">
          <ac:chgData name="WILMAR SOTELO" userId="f82f9da2-c48a-449f-a1d0-f6628d0b803d" providerId="ADAL" clId="{F29573DB-1724-4DBB-874F-73391F45B924}" dt="2021-02-16T01:27:43.255" v="2627" actId="14100"/>
          <ac:spMkLst>
            <pc:docMk/>
            <pc:sldMk cId="2486063431" sldId="315"/>
            <ac:spMk id="23" creationId="{54808FC0-F7A7-49A1-AA02-3E18F48DC33F}"/>
          </ac:spMkLst>
        </pc:spChg>
        <pc:spChg chg="del">
          <ac:chgData name="WILMAR SOTELO" userId="f82f9da2-c48a-449f-a1d0-f6628d0b803d" providerId="ADAL" clId="{F29573DB-1724-4DBB-874F-73391F45B924}" dt="2021-02-16T01:27:20.490" v="2550" actId="478"/>
          <ac:spMkLst>
            <pc:docMk/>
            <pc:sldMk cId="2486063431" sldId="315"/>
            <ac:spMk id="24" creationId="{E4BA1C11-559D-419D-8DC0-B6D086A4657C}"/>
          </ac:spMkLst>
        </pc:spChg>
        <pc:spChg chg="mod">
          <ac:chgData name="WILMAR SOTELO" userId="f82f9da2-c48a-449f-a1d0-f6628d0b803d" providerId="ADAL" clId="{F29573DB-1724-4DBB-874F-73391F45B924}" dt="2021-02-16T21:16:15.759" v="3203" actId="1076"/>
          <ac:spMkLst>
            <pc:docMk/>
            <pc:sldMk cId="2486063431" sldId="315"/>
            <ac:spMk id="26" creationId="{9CB05AE4-85D2-4C97-BB30-ABD8478D0BFC}"/>
          </ac:spMkLst>
        </pc:spChg>
        <pc:spChg chg="mod">
          <ac:chgData name="WILMAR SOTELO" userId="f82f9da2-c48a-449f-a1d0-f6628d0b803d" providerId="ADAL" clId="{F29573DB-1724-4DBB-874F-73391F45B924}" dt="2021-02-16T21:16:18.107" v="3204" actId="1076"/>
          <ac:spMkLst>
            <pc:docMk/>
            <pc:sldMk cId="2486063431" sldId="315"/>
            <ac:spMk id="30" creationId="{CDE69634-C742-477A-A344-08831BD343AA}"/>
          </ac:spMkLst>
        </pc:spChg>
      </pc:sldChg>
      <pc:sldChg chg="addSp delSp modSp add mod">
        <pc:chgData name="WILMAR SOTELO" userId="f82f9da2-c48a-449f-a1d0-f6628d0b803d" providerId="ADAL" clId="{F29573DB-1724-4DBB-874F-73391F45B924}" dt="2021-02-16T21:35:36.974" v="3206" actId="14100"/>
        <pc:sldMkLst>
          <pc:docMk/>
          <pc:sldMk cId="1069804808" sldId="316"/>
        </pc:sldMkLst>
        <pc:spChg chg="del">
          <ac:chgData name="WILMAR SOTELO" userId="f82f9da2-c48a-449f-a1d0-f6628d0b803d" providerId="ADAL" clId="{F29573DB-1724-4DBB-874F-73391F45B924}" dt="2021-02-16T01:46:02.976" v="2917" actId="478"/>
          <ac:spMkLst>
            <pc:docMk/>
            <pc:sldMk cId="1069804808" sldId="316"/>
            <ac:spMk id="9" creationId="{728FD5C3-6BB4-47D1-8A28-32644DC4DAB5}"/>
          </ac:spMkLst>
        </pc:spChg>
        <pc:spChg chg="del">
          <ac:chgData name="WILMAR SOTELO" userId="f82f9da2-c48a-449f-a1d0-f6628d0b803d" providerId="ADAL" clId="{F29573DB-1724-4DBB-874F-73391F45B924}" dt="2021-02-16T01:46:02.976" v="2917" actId="478"/>
          <ac:spMkLst>
            <pc:docMk/>
            <pc:sldMk cId="1069804808" sldId="316"/>
            <ac:spMk id="10" creationId="{D26FDA4B-97F9-4ED6-812C-7DF658B35414}"/>
          </ac:spMkLst>
        </pc:spChg>
        <pc:spChg chg="del">
          <ac:chgData name="WILMAR SOTELO" userId="f82f9da2-c48a-449f-a1d0-f6628d0b803d" providerId="ADAL" clId="{F29573DB-1724-4DBB-874F-73391F45B924}" dt="2021-02-16T01:46:02.976" v="2917" actId="478"/>
          <ac:spMkLst>
            <pc:docMk/>
            <pc:sldMk cId="1069804808" sldId="316"/>
            <ac:spMk id="13" creationId="{36105220-9E2E-42A0-9195-7C108A921E75}"/>
          </ac:spMkLst>
        </pc:spChg>
        <pc:spChg chg="add mod">
          <ac:chgData name="WILMAR SOTELO" userId="f82f9da2-c48a-449f-a1d0-f6628d0b803d" providerId="ADAL" clId="{F29573DB-1724-4DBB-874F-73391F45B924}" dt="2021-02-16T01:57:39.804" v="2976" actId="1076"/>
          <ac:spMkLst>
            <pc:docMk/>
            <pc:sldMk cId="1069804808" sldId="316"/>
            <ac:spMk id="14" creationId="{CE456ED2-A3F0-491E-9AC1-3DA5F0A6E815}"/>
          </ac:spMkLst>
        </pc:spChg>
        <pc:spChg chg="del">
          <ac:chgData name="WILMAR SOTELO" userId="f82f9da2-c48a-449f-a1d0-f6628d0b803d" providerId="ADAL" clId="{F29573DB-1724-4DBB-874F-73391F45B924}" dt="2021-02-16T01:46:02.976" v="2917" actId="478"/>
          <ac:spMkLst>
            <pc:docMk/>
            <pc:sldMk cId="1069804808" sldId="316"/>
            <ac:spMk id="15" creationId="{26D88189-0065-4A8B-A51D-D6BED29D29D1}"/>
          </ac:spMkLst>
        </pc:spChg>
        <pc:spChg chg="add mod">
          <ac:chgData name="WILMAR SOTELO" userId="f82f9da2-c48a-449f-a1d0-f6628d0b803d" providerId="ADAL" clId="{F29573DB-1724-4DBB-874F-73391F45B924}" dt="2021-02-16T01:50:22.524" v="2948" actId="20577"/>
          <ac:spMkLst>
            <pc:docMk/>
            <pc:sldMk cId="1069804808" sldId="316"/>
            <ac:spMk id="16" creationId="{12420DC9-C532-44D4-97A1-9125C7F91205}"/>
          </ac:spMkLst>
        </pc:spChg>
        <pc:spChg chg="add del mod">
          <ac:chgData name="WILMAR SOTELO" userId="f82f9da2-c48a-449f-a1d0-f6628d0b803d" providerId="ADAL" clId="{F29573DB-1724-4DBB-874F-73391F45B924}" dt="2021-02-16T01:59:16.718" v="2988" actId="21"/>
          <ac:spMkLst>
            <pc:docMk/>
            <pc:sldMk cId="1069804808" sldId="316"/>
            <ac:spMk id="17" creationId="{B79159B3-16EA-48B6-8A05-579592AD8D52}"/>
          </ac:spMkLst>
        </pc:spChg>
        <pc:spChg chg="add del mod">
          <ac:chgData name="WILMAR SOTELO" userId="f82f9da2-c48a-449f-a1d0-f6628d0b803d" providerId="ADAL" clId="{F29573DB-1724-4DBB-874F-73391F45B924}" dt="2021-02-16T01:59:16.718" v="2988" actId="21"/>
          <ac:spMkLst>
            <pc:docMk/>
            <pc:sldMk cId="1069804808" sldId="316"/>
            <ac:spMk id="18" creationId="{4A5188F6-8F16-4CF3-BF8B-EE5B3BBCCFCC}"/>
          </ac:spMkLst>
        </pc:spChg>
        <pc:spChg chg="add del mod">
          <ac:chgData name="WILMAR SOTELO" userId="f82f9da2-c48a-449f-a1d0-f6628d0b803d" providerId="ADAL" clId="{F29573DB-1724-4DBB-874F-73391F45B924}" dt="2021-02-16T01:59:28.128" v="2991" actId="478"/>
          <ac:spMkLst>
            <pc:docMk/>
            <pc:sldMk cId="1069804808" sldId="316"/>
            <ac:spMk id="20" creationId="{019FBA23-A8A8-40DB-A0D3-B68A7E8CF745}"/>
          </ac:spMkLst>
        </pc:spChg>
        <pc:spChg chg="add del mod">
          <ac:chgData name="WILMAR SOTELO" userId="f82f9da2-c48a-449f-a1d0-f6628d0b803d" providerId="ADAL" clId="{F29573DB-1724-4DBB-874F-73391F45B924}" dt="2021-02-16T02:01:07.270" v="2996" actId="21"/>
          <ac:spMkLst>
            <pc:docMk/>
            <pc:sldMk cId="1069804808" sldId="316"/>
            <ac:spMk id="21" creationId="{85F856D4-BBA4-4751-96FC-B6007CF00880}"/>
          </ac:spMkLst>
        </pc:spChg>
        <pc:spChg chg="add del mod">
          <ac:chgData name="WILMAR SOTELO" userId="f82f9da2-c48a-449f-a1d0-f6628d0b803d" providerId="ADAL" clId="{F29573DB-1724-4DBB-874F-73391F45B924}" dt="2021-02-16T02:01:07.270" v="2996" actId="21"/>
          <ac:spMkLst>
            <pc:docMk/>
            <pc:sldMk cId="1069804808" sldId="316"/>
            <ac:spMk id="22" creationId="{E58B2B7F-A1E3-47A7-9672-21DDA99BFB31}"/>
          </ac:spMkLst>
        </pc:spChg>
        <pc:spChg chg="add mod">
          <ac:chgData name="WILMAR SOTELO" userId="f82f9da2-c48a-449f-a1d0-f6628d0b803d" providerId="ADAL" clId="{F29573DB-1724-4DBB-874F-73391F45B924}" dt="2021-02-16T21:35:36.974" v="3206" actId="14100"/>
          <ac:spMkLst>
            <pc:docMk/>
            <pc:sldMk cId="1069804808" sldId="316"/>
            <ac:spMk id="24" creationId="{BD012012-E1A8-4054-93D9-BAA9301968C4}"/>
          </ac:spMkLst>
        </pc:spChg>
        <pc:spChg chg="add mod">
          <ac:chgData name="WILMAR SOTELO" userId="f82f9da2-c48a-449f-a1d0-f6628d0b803d" providerId="ADAL" clId="{F29573DB-1724-4DBB-874F-73391F45B924}" dt="2021-02-16T02:03:47.415" v="3026" actId="20577"/>
          <ac:spMkLst>
            <pc:docMk/>
            <pc:sldMk cId="1069804808" sldId="316"/>
            <ac:spMk id="25" creationId="{BCD7E0C8-C2E6-40EF-BE0D-68DED38D5ED7}"/>
          </ac:spMkLst>
        </pc:spChg>
        <pc:spChg chg="add mod">
          <ac:chgData name="WILMAR SOTELO" userId="f82f9da2-c48a-449f-a1d0-f6628d0b803d" providerId="ADAL" clId="{F29573DB-1724-4DBB-874F-73391F45B924}" dt="2021-02-16T02:03:32.461" v="3014" actId="20577"/>
          <ac:spMkLst>
            <pc:docMk/>
            <pc:sldMk cId="1069804808" sldId="316"/>
            <ac:spMk id="26" creationId="{F89CE2A0-9C9C-4A30-A1E7-450FF401E51B}"/>
          </ac:spMkLst>
        </pc:spChg>
        <pc:picChg chg="del">
          <ac:chgData name="WILMAR SOTELO" userId="f82f9da2-c48a-449f-a1d0-f6628d0b803d" providerId="ADAL" clId="{F29573DB-1724-4DBB-874F-73391F45B924}" dt="2021-02-16T01:46:02.976" v="2917" actId="478"/>
          <ac:picMkLst>
            <pc:docMk/>
            <pc:sldMk cId="1069804808" sldId="316"/>
            <ac:picMk id="6" creationId="{C04CE0FF-9FE7-4DC2-8378-19538F9D358B}"/>
          </ac:picMkLst>
        </pc:picChg>
        <pc:picChg chg="del">
          <ac:chgData name="WILMAR SOTELO" userId="f82f9da2-c48a-449f-a1d0-f6628d0b803d" providerId="ADAL" clId="{F29573DB-1724-4DBB-874F-73391F45B924}" dt="2021-02-16T01:45:54.269" v="2916" actId="478"/>
          <ac:picMkLst>
            <pc:docMk/>
            <pc:sldMk cId="1069804808" sldId="316"/>
            <ac:picMk id="8" creationId="{CDCD6A5D-92DB-404F-8BAA-1964B6FE6705}"/>
          </ac:picMkLst>
        </pc:picChg>
        <pc:picChg chg="add mod">
          <ac:chgData name="WILMAR SOTELO" userId="f82f9da2-c48a-449f-a1d0-f6628d0b803d" providerId="ADAL" clId="{F29573DB-1724-4DBB-874F-73391F45B924}" dt="2021-02-16T01:56:39.030" v="2960" actId="1076"/>
          <ac:picMkLst>
            <pc:docMk/>
            <pc:sldMk cId="1069804808" sldId="316"/>
            <ac:picMk id="19" creationId="{C21BA030-9C0E-4CE2-9655-97746C67C348}"/>
          </ac:picMkLst>
        </pc:picChg>
      </pc:sldChg>
      <pc:sldChg chg="addSp delSp modSp add mod">
        <pc:chgData name="WILMAR SOTELO" userId="f82f9da2-c48a-449f-a1d0-f6628d0b803d" providerId="ADAL" clId="{F29573DB-1724-4DBB-874F-73391F45B924}" dt="2021-02-18T21:19:11.274" v="4376" actId="1076"/>
        <pc:sldMkLst>
          <pc:docMk/>
          <pc:sldMk cId="1367292702" sldId="317"/>
        </pc:sldMkLst>
        <pc:spChg chg="add del">
          <ac:chgData name="WILMAR SOTELO" userId="f82f9da2-c48a-449f-a1d0-f6628d0b803d" providerId="ADAL" clId="{F29573DB-1724-4DBB-874F-73391F45B924}" dt="2021-02-18T00:37:43.241" v="3299" actId="478"/>
          <ac:spMkLst>
            <pc:docMk/>
            <pc:sldMk cId="1367292702" sldId="317"/>
            <ac:spMk id="2" creationId="{F1391FDE-B7A9-4E71-B6D5-E7EAF07CAEEC}"/>
          </ac:spMkLst>
        </pc:spChg>
        <pc:spChg chg="add del mod">
          <ac:chgData name="WILMAR SOTELO" userId="f82f9da2-c48a-449f-a1d0-f6628d0b803d" providerId="ADAL" clId="{F29573DB-1724-4DBB-874F-73391F45B924}" dt="2021-02-18T00:38:26.069" v="3313" actId="21"/>
          <ac:spMkLst>
            <pc:docMk/>
            <pc:sldMk cId="1367292702" sldId="317"/>
            <ac:spMk id="8" creationId="{8A356838-1705-4786-8D81-C022D38179F6}"/>
          </ac:spMkLst>
        </pc:spChg>
        <pc:spChg chg="add del mod">
          <ac:chgData name="WILMAR SOTELO" userId="f82f9da2-c48a-449f-a1d0-f6628d0b803d" providerId="ADAL" clId="{F29573DB-1724-4DBB-874F-73391F45B924}" dt="2021-02-18T00:38:26.069" v="3313" actId="21"/>
          <ac:spMkLst>
            <pc:docMk/>
            <pc:sldMk cId="1367292702" sldId="317"/>
            <ac:spMk id="10" creationId="{46B4271A-03E9-418E-ACEE-AD8066876B8A}"/>
          </ac:spMkLst>
        </pc:spChg>
        <pc:spChg chg="mod">
          <ac:chgData name="WILMAR SOTELO" userId="f82f9da2-c48a-449f-a1d0-f6628d0b803d" providerId="ADAL" clId="{F29573DB-1724-4DBB-874F-73391F45B924}" dt="2021-02-16T02:05:12.110" v="3030" actId="20577"/>
          <ac:spMkLst>
            <pc:docMk/>
            <pc:sldMk cId="1367292702" sldId="317"/>
            <ac:spMk id="12" creationId="{EEA344E2-B737-4D30-912C-C92875DFF814}"/>
          </ac:spMkLst>
        </pc:spChg>
        <pc:spChg chg="add del mod">
          <ac:chgData name="WILMAR SOTELO" userId="f82f9da2-c48a-449f-a1d0-f6628d0b803d" providerId="ADAL" clId="{F29573DB-1724-4DBB-874F-73391F45B924}" dt="2021-02-18T00:38:26.069" v="3313" actId="21"/>
          <ac:spMkLst>
            <pc:docMk/>
            <pc:sldMk cId="1367292702" sldId="317"/>
            <ac:spMk id="13" creationId="{D028C444-1686-4F6C-95F7-C883EFEE3B97}"/>
          </ac:spMkLst>
        </pc:spChg>
        <pc:spChg chg="add del mod">
          <ac:chgData name="WILMAR SOTELO" userId="f82f9da2-c48a-449f-a1d0-f6628d0b803d" providerId="ADAL" clId="{F29573DB-1724-4DBB-874F-73391F45B924}" dt="2021-02-18T00:38:26.069" v="3313" actId="21"/>
          <ac:spMkLst>
            <pc:docMk/>
            <pc:sldMk cId="1367292702" sldId="317"/>
            <ac:spMk id="14" creationId="{94A5C658-B8B4-4802-B721-86155E47F2DC}"/>
          </ac:spMkLst>
        </pc:spChg>
        <pc:spChg chg="del">
          <ac:chgData name="WILMAR SOTELO" userId="f82f9da2-c48a-449f-a1d0-f6628d0b803d" providerId="ADAL" clId="{F29573DB-1724-4DBB-874F-73391F45B924}" dt="2021-02-16T02:05:16.069" v="3032" actId="478"/>
          <ac:spMkLst>
            <pc:docMk/>
            <pc:sldMk cId="1367292702" sldId="317"/>
            <ac:spMk id="14" creationId="{CE456ED2-A3F0-491E-9AC1-3DA5F0A6E815}"/>
          </ac:spMkLst>
        </pc:spChg>
        <pc:spChg chg="mod">
          <ac:chgData name="WILMAR SOTELO" userId="f82f9da2-c48a-449f-a1d0-f6628d0b803d" providerId="ADAL" clId="{F29573DB-1724-4DBB-874F-73391F45B924}" dt="2021-02-18T21:17:26.517" v="4282" actId="1076"/>
          <ac:spMkLst>
            <pc:docMk/>
            <pc:sldMk cId="1367292702" sldId="317"/>
            <ac:spMk id="16" creationId="{12420DC9-C532-44D4-97A1-9125C7F91205}"/>
          </ac:spMkLst>
        </pc:spChg>
        <pc:spChg chg="add del mod">
          <ac:chgData name="WILMAR SOTELO" userId="f82f9da2-c48a-449f-a1d0-f6628d0b803d" providerId="ADAL" clId="{F29573DB-1724-4DBB-874F-73391F45B924}" dt="2021-02-18T00:38:26.069" v="3313" actId="21"/>
          <ac:spMkLst>
            <pc:docMk/>
            <pc:sldMk cId="1367292702" sldId="317"/>
            <ac:spMk id="17" creationId="{424FF0BE-6958-4924-8075-77A53E79772A}"/>
          </ac:spMkLst>
        </pc:spChg>
        <pc:spChg chg="add del mod">
          <ac:chgData name="WILMAR SOTELO" userId="f82f9da2-c48a-449f-a1d0-f6628d0b803d" providerId="ADAL" clId="{F29573DB-1724-4DBB-874F-73391F45B924}" dt="2021-02-18T00:38:26.069" v="3313" actId="21"/>
          <ac:spMkLst>
            <pc:docMk/>
            <pc:sldMk cId="1367292702" sldId="317"/>
            <ac:spMk id="18" creationId="{D1416DCF-40EC-4184-A867-BFE0D6674589}"/>
          </ac:spMkLst>
        </pc:spChg>
        <pc:spChg chg="add mod">
          <ac:chgData name="WILMAR SOTELO" userId="f82f9da2-c48a-449f-a1d0-f6628d0b803d" providerId="ADAL" clId="{F29573DB-1724-4DBB-874F-73391F45B924}" dt="2021-02-18T21:17:16.155" v="4279" actId="1076"/>
          <ac:spMkLst>
            <pc:docMk/>
            <pc:sldMk cId="1367292702" sldId="317"/>
            <ac:spMk id="19" creationId="{5D25425F-63F3-42AE-BF96-1DB58BB6DA34}"/>
          </ac:spMkLst>
        </pc:spChg>
        <pc:spChg chg="add mod">
          <ac:chgData name="WILMAR SOTELO" userId="f82f9da2-c48a-449f-a1d0-f6628d0b803d" providerId="ADAL" clId="{F29573DB-1724-4DBB-874F-73391F45B924}" dt="2021-02-18T21:18:25.651" v="4329" actId="1076"/>
          <ac:spMkLst>
            <pc:docMk/>
            <pc:sldMk cId="1367292702" sldId="317"/>
            <ac:spMk id="20" creationId="{92D829C6-24BB-4703-A88A-8F3ABC38DD12}"/>
          </ac:spMkLst>
        </pc:spChg>
        <pc:spChg chg="add mod">
          <ac:chgData name="WILMAR SOTELO" userId="f82f9da2-c48a-449f-a1d0-f6628d0b803d" providerId="ADAL" clId="{F29573DB-1724-4DBB-874F-73391F45B924}" dt="2021-02-18T21:18:51.147" v="4346" actId="1076"/>
          <ac:spMkLst>
            <pc:docMk/>
            <pc:sldMk cId="1367292702" sldId="317"/>
            <ac:spMk id="21" creationId="{1AEACC13-D7F6-45CC-ABB2-643FAA7245C7}"/>
          </ac:spMkLst>
        </pc:spChg>
        <pc:spChg chg="add mod">
          <ac:chgData name="WILMAR SOTELO" userId="f82f9da2-c48a-449f-a1d0-f6628d0b803d" providerId="ADAL" clId="{F29573DB-1724-4DBB-874F-73391F45B924}" dt="2021-02-18T21:19:11.274" v="4376" actId="1076"/>
          <ac:spMkLst>
            <pc:docMk/>
            <pc:sldMk cId="1367292702" sldId="317"/>
            <ac:spMk id="22" creationId="{6B5F9F1F-1054-457E-8AF9-A566B9D47548}"/>
          </ac:spMkLst>
        </pc:spChg>
        <pc:spChg chg="add mod">
          <ac:chgData name="WILMAR SOTELO" userId="f82f9da2-c48a-449f-a1d0-f6628d0b803d" providerId="ADAL" clId="{F29573DB-1724-4DBB-874F-73391F45B924}" dt="2021-02-18T21:16:20.063" v="4226" actId="20577"/>
          <ac:spMkLst>
            <pc:docMk/>
            <pc:sldMk cId="1367292702" sldId="317"/>
            <ac:spMk id="23" creationId="{D59C56B2-08A5-43A6-8798-9C657443E825}"/>
          </ac:spMkLst>
        </pc:spChg>
        <pc:spChg chg="add mod">
          <ac:chgData name="WILMAR SOTELO" userId="f82f9da2-c48a-449f-a1d0-f6628d0b803d" providerId="ADAL" clId="{F29573DB-1724-4DBB-874F-73391F45B924}" dt="2021-02-18T21:11:24.053" v="4194" actId="14100"/>
          <ac:spMkLst>
            <pc:docMk/>
            <pc:sldMk cId="1367292702" sldId="317"/>
            <ac:spMk id="24" creationId="{55561C86-4279-4338-9193-24BDF6EE5D70}"/>
          </ac:spMkLst>
        </pc:spChg>
        <pc:spChg chg="del">
          <ac:chgData name="WILMAR SOTELO" userId="f82f9da2-c48a-449f-a1d0-f6628d0b803d" providerId="ADAL" clId="{F29573DB-1724-4DBB-874F-73391F45B924}" dt="2021-02-16T02:05:16.069" v="3032" actId="478"/>
          <ac:spMkLst>
            <pc:docMk/>
            <pc:sldMk cId="1367292702" sldId="317"/>
            <ac:spMk id="24" creationId="{BD012012-E1A8-4054-93D9-BAA9301968C4}"/>
          </ac:spMkLst>
        </pc:spChg>
        <pc:spChg chg="del">
          <ac:chgData name="WILMAR SOTELO" userId="f82f9da2-c48a-449f-a1d0-f6628d0b803d" providerId="ADAL" clId="{F29573DB-1724-4DBB-874F-73391F45B924}" dt="2021-02-16T02:05:16.768" v="3033" actId="478"/>
          <ac:spMkLst>
            <pc:docMk/>
            <pc:sldMk cId="1367292702" sldId="317"/>
            <ac:spMk id="25" creationId="{BCD7E0C8-C2E6-40EF-BE0D-68DED38D5ED7}"/>
          </ac:spMkLst>
        </pc:spChg>
        <pc:spChg chg="add del">
          <ac:chgData name="WILMAR SOTELO" userId="f82f9da2-c48a-449f-a1d0-f6628d0b803d" providerId="ADAL" clId="{F29573DB-1724-4DBB-874F-73391F45B924}" dt="2021-02-18T00:42:01.090" v="3362" actId="22"/>
          <ac:spMkLst>
            <pc:docMk/>
            <pc:sldMk cId="1367292702" sldId="317"/>
            <ac:spMk id="25" creationId="{C8E15C2D-CDBE-4E75-B345-890E66DF81E2}"/>
          </ac:spMkLst>
        </pc:spChg>
        <pc:spChg chg="del">
          <ac:chgData name="WILMAR SOTELO" userId="f82f9da2-c48a-449f-a1d0-f6628d0b803d" providerId="ADAL" clId="{F29573DB-1724-4DBB-874F-73391F45B924}" dt="2021-02-16T02:05:16.768" v="3033" actId="478"/>
          <ac:spMkLst>
            <pc:docMk/>
            <pc:sldMk cId="1367292702" sldId="317"/>
            <ac:spMk id="26" creationId="{F89CE2A0-9C9C-4A30-A1E7-450FF401E51B}"/>
          </ac:spMkLst>
        </pc:spChg>
        <pc:spChg chg="add del">
          <ac:chgData name="WILMAR SOTELO" userId="f82f9da2-c48a-449f-a1d0-f6628d0b803d" providerId="ADAL" clId="{F29573DB-1724-4DBB-874F-73391F45B924}" dt="2021-02-18T00:42:05.247" v="3364" actId="22"/>
          <ac:spMkLst>
            <pc:docMk/>
            <pc:sldMk cId="1367292702" sldId="317"/>
            <ac:spMk id="27" creationId="{7428A5B9-F749-4D84-8C38-760467C50A00}"/>
          </ac:spMkLst>
        </pc:spChg>
        <pc:picChg chg="add mod">
          <ac:chgData name="WILMAR SOTELO" userId="f82f9da2-c48a-449f-a1d0-f6628d0b803d" providerId="ADAL" clId="{F29573DB-1724-4DBB-874F-73391F45B924}" dt="2021-02-18T21:17:22.119" v="4281" actId="1076"/>
          <ac:picMkLst>
            <pc:docMk/>
            <pc:sldMk cId="1367292702" sldId="317"/>
            <ac:picMk id="9" creationId="{798AEB30-B676-41F1-A450-C8B12BA01873}"/>
          </ac:picMkLst>
        </pc:picChg>
        <pc:picChg chg="del">
          <ac:chgData name="WILMAR SOTELO" userId="f82f9da2-c48a-449f-a1d0-f6628d0b803d" providerId="ADAL" clId="{F29573DB-1724-4DBB-874F-73391F45B924}" dt="2021-02-16T02:05:15.099" v="3031" actId="478"/>
          <ac:picMkLst>
            <pc:docMk/>
            <pc:sldMk cId="1367292702" sldId="317"/>
            <ac:picMk id="19" creationId="{C21BA030-9C0E-4CE2-9655-97746C67C348}"/>
          </ac:picMkLst>
        </pc:picChg>
      </pc:sldChg>
      <pc:sldChg chg="addSp delSp modSp add mod">
        <pc:chgData name="WILMAR SOTELO" userId="f82f9da2-c48a-449f-a1d0-f6628d0b803d" providerId="ADAL" clId="{F29573DB-1724-4DBB-874F-73391F45B924}" dt="2021-02-18T21:48:21.672" v="4430" actId="123"/>
        <pc:sldMkLst>
          <pc:docMk/>
          <pc:sldMk cId="560225223" sldId="318"/>
        </pc:sldMkLst>
        <pc:spChg chg="del">
          <ac:chgData name="WILMAR SOTELO" userId="f82f9da2-c48a-449f-a1d0-f6628d0b803d" providerId="ADAL" clId="{F29573DB-1724-4DBB-874F-73391F45B924}" dt="2021-02-18T00:42:18.290" v="3366" actId="478"/>
          <ac:spMkLst>
            <pc:docMk/>
            <pc:sldMk cId="560225223" sldId="318"/>
            <ac:spMk id="16" creationId="{12420DC9-C532-44D4-97A1-9125C7F91205}"/>
          </ac:spMkLst>
        </pc:spChg>
        <pc:spChg chg="add del mod">
          <ac:chgData name="WILMAR SOTELO" userId="f82f9da2-c48a-449f-a1d0-f6628d0b803d" providerId="ADAL" clId="{F29573DB-1724-4DBB-874F-73391F45B924}" dt="2021-02-18T00:46:46.662" v="3455" actId="478"/>
          <ac:spMkLst>
            <pc:docMk/>
            <pc:sldMk cId="560225223" sldId="318"/>
            <ac:spMk id="17" creationId="{C34FC238-9DBD-4E95-8E67-FB0172E5BC93}"/>
          </ac:spMkLst>
        </pc:spChg>
        <pc:spChg chg="add del">
          <ac:chgData name="WILMAR SOTELO" userId="f82f9da2-c48a-449f-a1d0-f6628d0b803d" providerId="ADAL" clId="{F29573DB-1724-4DBB-874F-73391F45B924}" dt="2021-02-18T00:46:57.228" v="3457" actId="478"/>
          <ac:spMkLst>
            <pc:docMk/>
            <pc:sldMk cId="560225223" sldId="318"/>
            <ac:spMk id="18" creationId="{7B75687E-E7FB-4F18-A473-BDDC27083E7C}"/>
          </ac:spMkLst>
        </pc:spChg>
        <pc:spChg chg="del">
          <ac:chgData name="WILMAR SOTELO" userId="f82f9da2-c48a-449f-a1d0-f6628d0b803d" providerId="ADAL" clId="{F29573DB-1724-4DBB-874F-73391F45B924}" dt="2021-02-18T00:42:18.290" v="3366" actId="478"/>
          <ac:spMkLst>
            <pc:docMk/>
            <pc:sldMk cId="560225223" sldId="318"/>
            <ac:spMk id="19" creationId="{5D25425F-63F3-42AE-BF96-1DB58BB6DA34}"/>
          </ac:spMkLst>
        </pc:spChg>
        <pc:spChg chg="del">
          <ac:chgData name="WILMAR SOTELO" userId="f82f9da2-c48a-449f-a1d0-f6628d0b803d" providerId="ADAL" clId="{F29573DB-1724-4DBB-874F-73391F45B924}" dt="2021-02-18T00:42:18.290" v="3366" actId="478"/>
          <ac:spMkLst>
            <pc:docMk/>
            <pc:sldMk cId="560225223" sldId="318"/>
            <ac:spMk id="20" creationId="{92D829C6-24BB-4703-A88A-8F3ABC38DD12}"/>
          </ac:spMkLst>
        </pc:spChg>
        <pc:spChg chg="del">
          <ac:chgData name="WILMAR SOTELO" userId="f82f9da2-c48a-449f-a1d0-f6628d0b803d" providerId="ADAL" clId="{F29573DB-1724-4DBB-874F-73391F45B924}" dt="2021-02-18T00:42:18.290" v="3366" actId="478"/>
          <ac:spMkLst>
            <pc:docMk/>
            <pc:sldMk cId="560225223" sldId="318"/>
            <ac:spMk id="21" creationId="{1AEACC13-D7F6-45CC-ABB2-643FAA7245C7}"/>
          </ac:spMkLst>
        </pc:spChg>
        <pc:spChg chg="del">
          <ac:chgData name="WILMAR SOTELO" userId="f82f9da2-c48a-449f-a1d0-f6628d0b803d" providerId="ADAL" clId="{F29573DB-1724-4DBB-874F-73391F45B924}" dt="2021-02-18T00:42:18.290" v="3366" actId="478"/>
          <ac:spMkLst>
            <pc:docMk/>
            <pc:sldMk cId="560225223" sldId="318"/>
            <ac:spMk id="22" creationId="{6B5F9F1F-1054-457E-8AF9-A566B9D47548}"/>
          </ac:spMkLst>
        </pc:spChg>
        <pc:spChg chg="del">
          <ac:chgData name="WILMAR SOTELO" userId="f82f9da2-c48a-449f-a1d0-f6628d0b803d" providerId="ADAL" clId="{F29573DB-1724-4DBB-874F-73391F45B924}" dt="2021-02-18T00:42:20.722" v="3368" actId="478"/>
          <ac:spMkLst>
            <pc:docMk/>
            <pc:sldMk cId="560225223" sldId="318"/>
            <ac:spMk id="23" creationId="{D59C56B2-08A5-43A6-8798-9C657443E825}"/>
          </ac:spMkLst>
        </pc:spChg>
        <pc:spChg chg="mod">
          <ac:chgData name="WILMAR SOTELO" userId="f82f9da2-c48a-449f-a1d0-f6628d0b803d" providerId="ADAL" clId="{F29573DB-1724-4DBB-874F-73391F45B924}" dt="2021-02-18T00:44:04.004" v="3446" actId="14100"/>
          <ac:spMkLst>
            <pc:docMk/>
            <pc:sldMk cId="560225223" sldId="318"/>
            <ac:spMk id="24" creationId="{55561C86-4279-4338-9193-24BDF6EE5D70}"/>
          </ac:spMkLst>
        </pc:spChg>
        <pc:spChg chg="add mod">
          <ac:chgData name="WILMAR SOTELO" userId="f82f9da2-c48a-449f-a1d0-f6628d0b803d" providerId="ADAL" clId="{F29573DB-1724-4DBB-874F-73391F45B924}" dt="2021-02-18T00:48:04.120" v="3475" actId="1076"/>
          <ac:spMkLst>
            <pc:docMk/>
            <pc:sldMk cId="560225223" sldId="318"/>
            <ac:spMk id="25" creationId="{9D8E2AFB-43F3-49D5-9AC2-87780700318E}"/>
          </ac:spMkLst>
        </pc:spChg>
        <pc:spChg chg="add mod">
          <ac:chgData name="WILMAR SOTELO" userId="f82f9da2-c48a-449f-a1d0-f6628d0b803d" providerId="ADAL" clId="{F29573DB-1724-4DBB-874F-73391F45B924}" dt="2021-02-18T00:59:21.968" v="3524" actId="404"/>
          <ac:spMkLst>
            <pc:docMk/>
            <pc:sldMk cId="560225223" sldId="318"/>
            <ac:spMk id="26" creationId="{92CD96D2-466A-4D39-BEC2-77A589AECD7E}"/>
          </ac:spMkLst>
        </pc:spChg>
        <pc:spChg chg="add mod">
          <ac:chgData name="WILMAR SOTELO" userId="f82f9da2-c48a-449f-a1d0-f6628d0b803d" providerId="ADAL" clId="{F29573DB-1724-4DBB-874F-73391F45B924}" dt="2021-02-18T01:20:07.093" v="3856" actId="1076"/>
          <ac:spMkLst>
            <pc:docMk/>
            <pc:sldMk cId="560225223" sldId="318"/>
            <ac:spMk id="27" creationId="{00F562C8-E2D2-4B9B-8CC4-42781249816B}"/>
          </ac:spMkLst>
        </pc:spChg>
        <pc:spChg chg="add del mod">
          <ac:chgData name="WILMAR SOTELO" userId="f82f9da2-c48a-449f-a1d0-f6628d0b803d" providerId="ADAL" clId="{F29573DB-1724-4DBB-874F-73391F45B924}" dt="2021-02-18T00:58:40.240" v="3513" actId="21"/>
          <ac:spMkLst>
            <pc:docMk/>
            <pc:sldMk cId="560225223" sldId="318"/>
            <ac:spMk id="28" creationId="{779CA5F9-6B8F-49C2-8927-882FA6D78493}"/>
          </ac:spMkLst>
        </pc:spChg>
        <pc:spChg chg="add del mod">
          <ac:chgData name="WILMAR SOTELO" userId="f82f9da2-c48a-449f-a1d0-f6628d0b803d" providerId="ADAL" clId="{F29573DB-1724-4DBB-874F-73391F45B924}" dt="2021-02-18T00:58:50.714" v="3516" actId="21"/>
          <ac:spMkLst>
            <pc:docMk/>
            <pc:sldMk cId="560225223" sldId="318"/>
            <ac:spMk id="29" creationId="{0C54B81D-DB53-4259-81F5-11DFCB4317B9}"/>
          </ac:spMkLst>
        </pc:spChg>
        <pc:spChg chg="add mod">
          <ac:chgData name="WILMAR SOTELO" userId="f82f9da2-c48a-449f-a1d0-f6628d0b803d" providerId="ADAL" clId="{F29573DB-1724-4DBB-874F-73391F45B924}" dt="2021-02-18T01:20:53.556" v="3864" actId="1076"/>
          <ac:spMkLst>
            <pc:docMk/>
            <pc:sldMk cId="560225223" sldId="318"/>
            <ac:spMk id="31" creationId="{FE60B48D-8227-4781-939F-80B09316139E}"/>
          </ac:spMkLst>
        </pc:spChg>
        <pc:spChg chg="add mod">
          <ac:chgData name="WILMAR SOTELO" userId="f82f9da2-c48a-449f-a1d0-f6628d0b803d" providerId="ADAL" clId="{F29573DB-1724-4DBB-874F-73391F45B924}" dt="2021-02-18T21:48:21.672" v="4430" actId="123"/>
          <ac:spMkLst>
            <pc:docMk/>
            <pc:sldMk cId="560225223" sldId="318"/>
            <ac:spMk id="32" creationId="{CCC5A51E-63CB-4780-B6B6-09149DEF752F}"/>
          </ac:spMkLst>
        </pc:spChg>
        <pc:graphicFrameChg chg="add del mod">
          <ac:chgData name="WILMAR SOTELO" userId="f82f9da2-c48a-449f-a1d0-f6628d0b803d" providerId="ADAL" clId="{F29573DB-1724-4DBB-874F-73391F45B924}" dt="2021-02-18T00:47:45.309" v="3471" actId="478"/>
          <ac:graphicFrameMkLst>
            <pc:docMk/>
            <pc:sldMk cId="560225223" sldId="318"/>
            <ac:graphicFrameMk id="6" creationId="{9DF85590-70C0-4BD8-B087-9CB6486D571B}"/>
          </ac:graphicFrameMkLst>
        </pc:graphicFrameChg>
        <pc:picChg chg="add mod">
          <ac:chgData name="WILMAR SOTELO" userId="f82f9da2-c48a-449f-a1d0-f6628d0b803d" providerId="ADAL" clId="{F29573DB-1724-4DBB-874F-73391F45B924}" dt="2021-02-18T00:45:35.816" v="3452" actId="1076"/>
          <ac:picMkLst>
            <pc:docMk/>
            <pc:sldMk cId="560225223" sldId="318"/>
            <ac:picMk id="3" creationId="{60274F8B-F2F5-439F-B111-A1BADFC75F9D}"/>
          </ac:picMkLst>
        </pc:picChg>
        <pc:picChg chg="del">
          <ac:chgData name="WILMAR SOTELO" userId="f82f9da2-c48a-449f-a1d0-f6628d0b803d" providerId="ADAL" clId="{F29573DB-1724-4DBB-874F-73391F45B924}" dt="2021-02-18T00:42:19.953" v="3367" actId="478"/>
          <ac:picMkLst>
            <pc:docMk/>
            <pc:sldMk cId="560225223" sldId="318"/>
            <ac:picMk id="9" creationId="{798AEB30-B676-41F1-A450-C8B12BA01873}"/>
          </ac:picMkLst>
        </pc:picChg>
        <pc:picChg chg="add del mod">
          <ac:chgData name="WILMAR SOTELO" userId="f82f9da2-c48a-449f-a1d0-f6628d0b803d" providerId="ADAL" clId="{F29573DB-1724-4DBB-874F-73391F45B924}" dt="2021-02-18T00:45:25.570" v="3447" actId="478"/>
          <ac:picMkLst>
            <pc:docMk/>
            <pc:sldMk cId="560225223" sldId="318"/>
            <ac:picMk id="13" creationId="{4F7FEB43-4447-4950-B925-33119D0434BF}"/>
          </ac:picMkLst>
        </pc:picChg>
      </pc:sldChg>
      <pc:sldChg chg="addSp delSp modSp add del mod">
        <pc:chgData name="WILMAR SOTELO" userId="f82f9da2-c48a-449f-a1d0-f6628d0b803d" providerId="ADAL" clId="{F29573DB-1724-4DBB-874F-73391F45B924}" dt="2021-02-20T06:20:27.795" v="5269" actId="47"/>
        <pc:sldMkLst>
          <pc:docMk/>
          <pc:sldMk cId="878214801" sldId="319"/>
        </pc:sldMkLst>
        <pc:spChg chg="add del mod">
          <ac:chgData name="WILMAR SOTELO" userId="f82f9da2-c48a-449f-a1d0-f6628d0b803d" providerId="ADAL" clId="{F29573DB-1724-4DBB-874F-73391F45B924}" dt="2021-02-18T01:17:29.293" v="3826"/>
          <ac:spMkLst>
            <pc:docMk/>
            <pc:sldMk cId="878214801" sldId="319"/>
            <ac:spMk id="5" creationId="{126171CE-A45B-47AF-A7E3-CFB573614AE6}"/>
          </ac:spMkLst>
        </pc:spChg>
        <pc:spChg chg="add mod">
          <ac:chgData name="WILMAR SOTELO" userId="f82f9da2-c48a-449f-a1d0-f6628d0b803d" providerId="ADAL" clId="{F29573DB-1724-4DBB-874F-73391F45B924}" dt="2021-02-20T02:52:13.139" v="4990" actId="20577"/>
          <ac:spMkLst>
            <pc:docMk/>
            <pc:sldMk cId="878214801" sldId="319"/>
            <ac:spMk id="5" creationId="{5FD03583-6278-4FE0-BB97-170147359C64}"/>
          </ac:spMkLst>
        </pc:spChg>
        <pc:picChg chg="add mod">
          <ac:chgData name="WILMAR SOTELO" userId="f82f9da2-c48a-449f-a1d0-f6628d0b803d" providerId="ADAL" clId="{F29573DB-1724-4DBB-874F-73391F45B924}" dt="2021-02-20T02:54:12.521" v="5022" actId="14100"/>
          <ac:picMkLst>
            <pc:docMk/>
            <pc:sldMk cId="878214801" sldId="319"/>
            <ac:picMk id="6" creationId="{4E0F957D-EB82-462C-AEB0-4253748D0E89}"/>
          </ac:picMkLst>
        </pc:picChg>
        <pc:picChg chg="add mod">
          <ac:chgData name="WILMAR SOTELO" userId="f82f9da2-c48a-449f-a1d0-f6628d0b803d" providerId="ADAL" clId="{F29573DB-1724-4DBB-874F-73391F45B924}" dt="2021-02-20T02:54:20.646" v="5024" actId="1076"/>
          <ac:picMkLst>
            <pc:docMk/>
            <pc:sldMk cId="878214801" sldId="319"/>
            <ac:picMk id="8" creationId="{D5E375F8-3D23-43C6-957D-BA4DC5CD480B}"/>
          </ac:picMkLst>
        </pc:picChg>
        <pc:picChg chg="add mod">
          <ac:chgData name="WILMAR SOTELO" userId="f82f9da2-c48a-449f-a1d0-f6628d0b803d" providerId="ADAL" clId="{F29573DB-1724-4DBB-874F-73391F45B924}" dt="2021-02-20T02:54:07.128" v="5021" actId="1076"/>
          <ac:picMkLst>
            <pc:docMk/>
            <pc:sldMk cId="878214801" sldId="319"/>
            <ac:picMk id="9" creationId="{0834C8CC-838B-4B9B-8AEB-21ECF568F75A}"/>
          </ac:picMkLst>
        </pc:picChg>
        <pc:picChg chg="add mod">
          <ac:chgData name="WILMAR SOTELO" userId="f82f9da2-c48a-449f-a1d0-f6628d0b803d" providerId="ADAL" clId="{F29573DB-1724-4DBB-874F-73391F45B924}" dt="2021-02-20T02:53:58.694" v="5019" actId="1076"/>
          <ac:picMkLst>
            <pc:docMk/>
            <pc:sldMk cId="878214801" sldId="319"/>
            <ac:picMk id="10" creationId="{1A9F78EE-C30F-475C-9661-9F178786F38D}"/>
          </ac:picMkLst>
        </pc:picChg>
        <pc:picChg chg="add mod">
          <ac:chgData name="WILMAR SOTELO" userId="f82f9da2-c48a-449f-a1d0-f6628d0b803d" providerId="ADAL" clId="{F29573DB-1724-4DBB-874F-73391F45B924}" dt="2021-02-20T02:54:03.851" v="5020" actId="14100"/>
          <ac:picMkLst>
            <pc:docMk/>
            <pc:sldMk cId="878214801" sldId="319"/>
            <ac:picMk id="11" creationId="{80D67191-53B3-48C0-81C9-FFCA6FFE4C64}"/>
          </ac:picMkLst>
        </pc:picChg>
        <pc:picChg chg="add mod">
          <ac:chgData name="WILMAR SOTELO" userId="f82f9da2-c48a-449f-a1d0-f6628d0b803d" providerId="ADAL" clId="{F29573DB-1724-4DBB-874F-73391F45B924}" dt="2021-02-20T02:53:44.882" v="5015" actId="1076"/>
          <ac:picMkLst>
            <pc:docMk/>
            <pc:sldMk cId="878214801" sldId="319"/>
            <ac:picMk id="13" creationId="{C987A1D1-972E-4BBE-900C-46DF335C4452}"/>
          </ac:picMkLst>
        </pc:picChg>
      </pc:sldChg>
      <pc:sldChg chg="addSp delSp modSp add mod">
        <pc:chgData name="WILMAR SOTELO" userId="f82f9da2-c48a-449f-a1d0-f6628d0b803d" providerId="ADAL" clId="{F29573DB-1724-4DBB-874F-73391F45B924}" dt="2021-02-18T22:59:09.544" v="4546" actId="1076"/>
        <pc:sldMkLst>
          <pc:docMk/>
          <pc:sldMk cId="2783244670" sldId="320"/>
        </pc:sldMkLst>
        <pc:spChg chg="del">
          <ac:chgData name="WILMAR SOTELO" userId="f82f9da2-c48a-449f-a1d0-f6628d0b803d" providerId="ADAL" clId="{F29573DB-1724-4DBB-874F-73391F45B924}" dt="2021-02-18T19:15:55.126" v="4100" actId="478"/>
          <ac:spMkLst>
            <pc:docMk/>
            <pc:sldMk cId="2783244670" sldId="320"/>
            <ac:spMk id="2" creationId="{F1391FDE-B7A9-4E71-B6D5-E7EAF07CAEEC}"/>
          </ac:spMkLst>
        </pc:spChg>
        <pc:spChg chg="add del">
          <ac:chgData name="WILMAR SOTELO" userId="f82f9da2-c48a-449f-a1d0-f6628d0b803d" providerId="ADAL" clId="{F29573DB-1724-4DBB-874F-73391F45B924}" dt="2021-02-18T02:46:13.478" v="4021" actId="22"/>
          <ac:spMkLst>
            <pc:docMk/>
            <pc:sldMk cId="2783244670" sldId="320"/>
            <ac:spMk id="6" creationId="{624762F4-C52A-4109-8C00-E4E8679C475D}"/>
          </ac:spMkLst>
        </pc:spChg>
        <pc:spChg chg="add del mod">
          <ac:chgData name="WILMAR SOTELO" userId="f82f9da2-c48a-449f-a1d0-f6628d0b803d" providerId="ADAL" clId="{F29573DB-1724-4DBB-874F-73391F45B924}" dt="2021-02-18T22:58:51.270" v="4542" actId="21"/>
          <ac:spMkLst>
            <pc:docMk/>
            <pc:sldMk cId="2783244670" sldId="320"/>
            <ac:spMk id="8" creationId="{4EFB7DC8-56A0-42FB-AE67-29808FA07B45}"/>
          </ac:spMkLst>
        </pc:spChg>
        <pc:spChg chg="add del mod">
          <ac:chgData name="WILMAR SOTELO" userId="f82f9da2-c48a-449f-a1d0-f6628d0b803d" providerId="ADAL" clId="{F29573DB-1724-4DBB-874F-73391F45B924}" dt="2021-02-18T22:58:51.270" v="4542" actId="21"/>
          <ac:spMkLst>
            <pc:docMk/>
            <pc:sldMk cId="2783244670" sldId="320"/>
            <ac:spMk id="9" creationId="{C4DD1E28-346B-4287-B848-A1EBD18685C6}"/>
          </ac:spMkLst>
        </pc:spChg>
        <pc:spChg chg="add del mod">
          <ac:chgData name="WILMAR SOTELO" userId="f82f9da2-c48a-449f-a1d0-f6628d0b803d" providerId="ADAL" clId="{F29573DB-1724-4DBB-874F-73391F45B924}" dt="2021-02-18T19:14:30.136" v="4088" actId="21"/>
          <ac:spMkLst>
            <pc:docMk/>
            <pc:sldMk cId="2783244670" sldId="320"/>
            <ac:spMk id="11" creationId="{366A3D7B-B818-4B1A-898A-AA0FB46D0855}"/>
          </ac:spMkLst>
        </pc:spChg>
        <pc:spChg chg="mod">
          <ac:chgData name="WILMAR SOTELO" userId="f82f9da2-c48a-449f-a1d0-f6628d0b803d" providerId="ADAL" clId="{F29573DB-1724-4DBB-874F-73391F45B924}" dt="2021-02-18T02:48:08.732" v="4050" actId="20577"/>
          <ac:spMkLst>
            <pc:docMk/>
            <pc:sldMk cId="2783244670" sldId="320"/>
            <ac:spMk id="12" creationId="{EEA344E2-B737-4D30-912C-C92875DFF814}"/>
          </ac:spMkLst>
        </pc:spChg>
        <pc:spChg chg="add del mod">
          <ac:chgData name="WILMAR SOTELO" userId="f82f9da2-c48a-449f-a1d0-f6628d0b803d" providerId="ADAL" clId="{F29573DB-1724-4DBB-874F-73391F45B924}" dt="2021-02-18T19:14:30.136" v="4088" actId="21"/>
          <ac:spMkLst>
            <pc:docMk/>
            <pc:sldMk cId="2783244670" sldId="320"/>
            <ac:spMk id="13" creationId="{C109E64D-965A-4AED-B82C-6E3C4AA6C50C}"/>
          </ac:spMkLst>
        </pc:spChg>
        <pc:spChg chg="add del mod">
          <ac:chgData name="WILMAR SOTELO" userId="f82f9da2-c48a-449f-a1d0-f6628d0b803d" providerId="ADAL" clId="{F29573DB-1724-4DBB-874F-73391F45B924}" dt="2021-02-18T19:14:30.136" v="4088" actId="21"/>
          <ac:spMkLst>
            <pc:docMk/>
            <pc:sldMk cId="2783244670" sldId="320"/>
            <ac:spMk id="15" creationId="{9EE3E15C-5DF3-4E93-A5C8-702B3BF2E5CD}"/>
          </ac:spMkLst>
        </pc:spChg>
        <pc:spChg chg="add del mod">
          <ac:chgData name="WILMAR SOTELO" userId="f82f9da2-c48a-449f-a1d0-f6628d0b803d" providerId="ADAL" clId="{F29573DB-1724-4DBB-874F-73391F45B924}" dt="2021-02-18T22:58:51.270" v="4542" actId="21"/>
          <ac:spMkLst>
            <pc:docMk/>
            <pc:sldMk cId="2783244670" sldId="320"/>
            <ac:spMk id="16" creationId="{060798B0-3406-4D0C-964D-E5C88AB2057B}"/>
          </ac:spMkLst>
        </pc:spChg>
        <pc:spChg chg="add del mod">
          <ac:chgData name="WILMAR SOTELO" userId="f82f9da2-c48a-449f-a1d0-f6628d0b803d" providerId="ADAL" clId="{F29573DB-1724-4DBB-874F-73391F45B924}" dt="2021-02-18T22:58:51.270" v="4542" actId="21"/>
          <ac:spMkLst>
            <pc:docMk/>
            <pc:sldMk cId="2783244670" sldId="320"/>
            <ac:spMk id="17" creationId="{6BEF1FE0-5759-47DE-AC2F-DE380A63FF54}"/>
          </ac:spMkLst>
        </pc:spChg>
        <pc:spChg chg="add del mod">
          <ac:chgData name="WILMAR SOTELO" userId="f82f9da2-c48a-449f-a1d0-f6628d0b803d" providerId="ADAL" clId="{F29573DB-1724-4DBB-874F-73391F45B924}" dt="2021-02-18T22:58:51.270" v="4542" actId="21"/>
          <ac:spMkLst>
            <pc:docMk/>
            <pc:sldMk cId="2783244670" sldId="320"/>
            <ac:spMk id="18" creationId="{13DFC859-294E-42E8-BB04-9F222A29ABE5}"/>
          </ac:spMkLst>
        </pc:spChg>
        <pc:spChg chg="add mod">
          <ac:chgData name="WILMAR SOTELO" userId="f82f9da2-c48a-449f-a1d0-f6628d0b803d" providerId="ADAL" clId="{F29573DB-1724-4DBB-874F-73391F45B924}" dt="2021-02-18T22:57:25.929" v="4528" actId="1076"/>
          <ac:spMkLst>
            <pc:docMk/>
            <pc:sldMk cId="2783244670" sldId="320"/>
            <ac:spMk id="20" creationId="{FFF8553C-C1AB-4E5F-8CA2-CB93AD6DD8AE}"/>
          </ac:spMkLst>
        </pc:spChg>
        <pc:spChg chg="add del mod">
          <ac:chgData name="WILMAR SOTELO" userId="f82f9da2-c48a-449f-a1d0-f6628d0b803d" providerId="ADAL" clId="{F29573DB-1724-4DBB-874F-73391F45B924}" dt="2021-02-18T22:58:51.270" v="4542" actId="21"/>
          <ac:spMkLst>
            <pc:docMk/>
            <pc:sldMk cId="2783244670" sldId="320"/>
            <ac:spMk id="21" creationId="{21C59F69-512E-46BE-80DB-F1869417593E}"/>
          </ac:spMkLst>
        </pc:spChg>
        <pc:spChg chg="add del mod">
          <ac:chgData name="WILMAR SOTELO" userId="f82f9da2-c48a-449f-a1d0-f6628d0b803d" providerId="ADAL" clId="{F29573DB-1724-4DBB-874F-73391F45B924}" dt="2021-02-18T22:58:51.270" v="4542" actId="21"/>
          <ac:spMkLst>
            <pc:docMk/>
            <pc:sldMk cId="2783244670" sldId="320"/>
            <ac:spMk id="22" creationId="{F7360BEB-1701-49D4-85B9-45A4EEDD1156}"/>
          </ac:spMkLst>
        </pc:spChg>
        <pc:spChg chg="add del mod">
          <ac:chgData name="WILMAR SOTELO" userId="f82f9da2-c48a-449f-a1d0-f6628d0b803d" providerId="ADAL" clId="{F29573DB-1724-4DBB-874F-73391F45B924}" dt="2021-02-18T22:58:51.270" v="4542" actId="21"/>
          <ac:spMkLst>
            <pc:docMk/>
            <pc:sldMk cId="2783244670" sldId="320"/>
            <ac:spMk id="23" creationId="{559C074C-EFF9-47C0-8796-49AEFC5CC251}"/>
          </ac:spMkLst>
        </pc:spChg>
        <pc:spChg chg="add del mod">
          <ac:chgData name="WILMAR SOTELO" userId="f82f9da2-c48a-449f-a1d0-f6628d0b803d" providerId="ADAL" clId="{F29573DB-1724-4DBB-874F-73391F45B924}" dt="2021-02-18T22:58:51.270" v="4542" actId="21"/>
          <ac:spMkLst>
            <pc:docMk/>
            <pc:sldMk cId="2783244670" sldId="320"/>
            <ac:spMk id="24" creationId="{6DB7CA9D-A4D2-427A-99CA-5FAADD0C97AF}"/>
          </ac:spMkLst>
        </pc:spChg>
        <pc:spChg chg="add del mod">
          <ac:chgData name="WILMAR SOTELO" userId="f82f9da2-c48a-449f-a1d0-f6628d0b803d" providerId="ADAL" clId="{F29573DB-1724-4DBB-874F-73391F45B924}" dt="2021-02-18T22:58:51.270" v="4542" actId="21"/>
          <ac:spMkLst>
            <pc:docMk/>
            <pc:sldMk cId="2783244670" sldId="320"/>
            <ac:spMk id="25" creationId="{24BD535E-C1B1-41CB-A066-79CD37EB322E}"/>
          </ac:spMkLst>
        </pc:spChg>
        <pc:spChg chg="add del mod">
          <ac:chgData name="WILMAR SOTELO" userId="f82f9da2-c48a-449f-a1d0-f6628d0b803d" providerId="ADAL" clId="{F29573DB-1724-4DBB-874F-73391F45B924}" dt="2021-02-18T22:58:51.270" v="4542" actId="21"/>
          <ac:spMkLst>
            <pc:docMk/>
            <pc:sldMk cId="2783244670" sldId="320"/>
            <ac:spMk id="26" creationId="{1E649054-092A-4187-B9E0-E0FAD23B6A39}"/>
          </ac:spMkLst>
        </pc:spChg>
        <pc:spChg chg="add mod">
          <ac:chgData name="WILMAR SOTELO" userId="f82f9da2-c48a-449f-a1d0-f6628d0b803d" providerId="ADAL" clId="{F29573DB-1724-4DBB-874F-73391F45B924}" dt="2021-02-18T22:59:07.181" v="4545" actId="1076"/>
          <ac:spMkLst>
            <pc:docMk/>
            <pc:sldMk cId="2783244670" sldId="320"/>
            <ac:spMk id="28" creationId="{B32698DD-2971-4632-8E82-D93BBEDA62D4}"/>
          </ac:spMkLst>
        </pc:spChg>
        <pc:spChg chg="add mod">
          <ac:chgData name="WILMAR SOTELO" userId="f82f9da2-c48a-449f-a1d0-f6628d0b803d" providerId="ADAL" clId="{F29573DB-1724-4DBB-874F-73391F45B924}" dt="2021-02-18T22:59:09.544" v="4546" actId="1076"/>
          <ac:spMkLst>
            <pc:docMk/>
            <pc:sldMk cId="2783244670" sldId="320"/>
            <ac:spMk id="30" creationId="{3859C8C4-618C-455F-BA7B-CADF2B229062}"/>
          </ac:spMkLst>
        </pc:spChg>
        <pc:spChg chg="add mod">
          <ac:chgData name="WILMAR SOTELO" userId="f82f9da2-c48a-449f-a1d0-f6628d0b803d" providerId="ADAL" clId="{F29573DB-1724-4DBB-874F-73391F45B924}" dt="2021-02-18T22:59:01.800" v="4544" actId="1076"/>
          <ac:spMkLst>
            <pc:docMk/>
            <pc:sldMk cId="2783244670" sldId="320"/>
            <ac:spMk id="31" creationId="{4E9B44B9-0E67-46DD-AA58-29E6F43663F6}"/>
          </ac:spMkLst>
        </pc:spChg>
        <pc:spChg chg="add mod">
          <ac:chgData name="WILMAR SOTELO" userId="f82f9da2-c48a-449f-a1d0-f6628d0b803d" providerId="ADAL" clId="{F29573DB-1724-4DBB-874F-73391F45B924}" dt="2021-02-18T22:59:01.800" v="4544" actId="1076"/>
          <ac:spMkLst>
            <pc:docMk/>
            <pc:sldMk cId="2783244670" sldId="320"/>
            <ac:spMk id="32" creationId="{CA70A300-1520-496F-9D30-AF74AD3DA5A8}"/>
          </ac:spMkLst>
        </pc:spChg>
        <pc:spChg chg="add mod">
          <ac:chgData name="WILMAR SOTELO" userId="f82f9da2-c48a-449f-a1d0-f6628d0b803d" providerId="ADAL" clId="{F29573DB-1724-4DBB-874F-73391F45B924}" dt="2021-02-18T22:59:01.800" v="4544" actId="1076"/>
          <ac:spMkLst>
            <pc:docMk/>
            <pc:sldMk cId="2783244670" sldId="320"/>
            <ac:spMk id="33" creationId="{3A1816D0-A845-41B3-8EDE-CAB5F5EE261E}"/>
          </ac:spMkLst>
        </pc:spChg>
        <pc:spChg chg="add mod">
          <ac:chgData name="WILMAR SOTELO" userId="f82f9da2-c48a-449f-a1d0-f6628d0b803d" providerId="ADAL" clId="{F29573DB-1724-4DBB-874F-73391F45B924}" dt="2021-02-18T22:59:01.800" v="4544" actId="1076"/>
          <ac:spMkLst>
            <pc:docMk/>
            <pc:sldMk cId="2783244670" sldId="320"/>
            <ac:spMk id="34" creationId="{44B13C11-BE84-47C1-A755-F8452783BD56}"/>
          </ac:spMkLst>
        </pc:spChg>
        <pc:spChg chg="add mod">
          <ac:chgData name="WILMAR SOTELO" userId="f82f9da2-c48a-449f-a1d0-f6628d0b803d" providerId="ADAL" clId="{F29573DB-1724-4DBB-874F-73391F45B924}" dt="2021-02-18T22:59:01.800" v="4544" actId="1076"/>
          <ac:spMkLst>
            <pc:docMk/>
            <pc:sldMk cId="2783244670" sldId="320"/>
            <ac:spMk id="35" creationId="{AB31BAC4-7B13-4290-8CD3-9F3031FB0C22}"/>
          </ac:spMkLst>
        </pc:spChg>
        <pc:spChg chg="add mod">
          <ac:chgData name="WILMAR SOTELO" userId="f82f9da2-c48a-449f-a1d0-f6628d0b803d" providerId="ADAL" clId="{F29573DB-1724-4DBB-874F-73391F45B924}" dt="2021-02-18T22:59:01.800" v="4544" actId="1076"/>
          <ac:spMkLst>
            <pc:docMk/>
            <pc:sldMk cId="2783244670" sldId="320"/>
            <ac:spMk id="36" creationId="{2E96E222-9BEB-43F9-87A2-37D500C0B227}"/>
          </ac:spMkLst>
        </pc:spChg>
        <pc:spChg chg="add mod">
          <ac:chgData name="WILMAR SOTELO" userId="f82f9da2-c48a-449f-a1d0-f6628d0b803d" providerId="ADAL" clId="{F29573DB-1724-4DBB-874F-73391F45B924}" dt="2021-02-18T22:59:01.800" v="4544" actId="1076"/>
          <ac:spMkLst>
            <pc:docMk/>
            <pc:sldMk cId="2783244670" sldId="320"/>
            <ac:spMk id="37" creationId="{35583C57-6095-4EFB-9665-05EC4EF89CC7}"/>
          </ac:spMkLst>
        </pc:spChg>
        <pc:spChg chg="add mod">
          <ac:chgData name="WILMAR SOTELO" userId="f82f9da2-c48a-449f-a1d0-f6628d0b803d" providerId="ADAL" clId="{F29573DB-1724-4DBB-874F-73391F45B924}" dt="2021-02-18T22:59:01.800" v="4544" actId="1076"/>
          <ac:spMkLst>
            <pc:docMk/>
            <pc:sldMk cId="2783244670" sldId="320"/>
            <ac:spMk id="38" creationId="{530BAFF5-79EF-4BD8-A084-BA7DC7E0BC94}"/>
          </ac:spMkLst>
        </pc:spChg>
        <pc:spChg chg="add mod">
          <ac:chgData name="WILMAR SOTELO" userId="f82f9da2-c48a-449f-a1d0-f6628d0b803d" providerId="ADAL" clId="{F29573DB-1724-4DBB-874F-73391F45B924}" dt="2021-02-18T22:59:01.800" v="4544" actId="1076"/>
          <ac:spMkLst>
            <pc:docMk/>
            <pc:sldMk cId="2783244670" sldId="320"/>
            <ac:spMk id="39" creationId="{0131863F-7020-485E-B6CF-EC64BE2F5E19}"/>
          </ac:spMkLst>
        </pc:spChg>
        <pc:spChg chg="add mod">
          <ac:chgData name="WILMAR SOTELO" userId="f82f9da2-c48a-449f-a1d0-f6628d0b803d" providerId="ADAL" clId="{F29573DB-1724-4DBB-874F-73391F45B924}" dt="2021-02-18T22:59:01.800" v="4544" actId="1076"/>
          <ac:spMkLst>
            <pc:docMk/>
            <pc:sldMk cId="2783244670" sldId="320"/>
            <ac:spMk id="40" creationId="{1F925515-4475-4323-B0E9-8FEE43EEABCA}"/>
          </ac:spMkLst>
        </pc:spChg>
        <pc:spChg chg="add mod">
          <ac:chgData name="WILMAR SOTELO" userId="f82f9da2-c48a-449f-a1d0-f6628d0b803d" providerId="ADAL" clId="{F29573DB-1724-4DBB-874F-73391F45B924}" dt="2021-02-18T22:59:01.800" v="4544" actId="1076"/>
          <ac:spMkLst>
            <pc:docMk/>
            <pc:sldMk cId="2783244670" sldId="320"/>
            <ac:spMk id="41" creationId="{D9053689-D76E-4214-B1D0-0D788047D5F7}"/>
          </ac:spMkLst>
        </pc:spChg>
        <pc:picChg chg="add mod">
          <ac:chgData name="WILMAR SOTELO" userId="f82f9da2-c48a-449f-a1d0-f6628d0b803d" providerId="ADAL" clId="{F29573DB-1724-4DBB-874F-73391F45B924}" dt="2021-02-18T19:14:58.187" v="4094" actId="1076"/>
          <ac:picMkLst>
            <pc:docMk/>
            <pc:sldMk cId="2783244670" sldId="320"/>
            <ac:picMk id="5" creationId="{95A259A6-F54F-4423-BBCF-69961A41CE0F}"/>
          </ac:picMkLst>
        </pc:picChg>
      </pc:sldChg>
      <pc:sldChg chg="add del">
        <pc:chgData name="WILMAR SOTELO" userId="f82f9da2-c48a-449f-a1d0-f6628d0b803d" providerId="ADAL" clId="{F29573DB-1724-4DBB-874F-73391F45B924}" dt="2021-02-18T02:48:12.567" v="4051" actId="47"/>
        <pc:sldMkLst>
          <pc:docMk/>
          <pc:sldMk cId="1540343741" sldId="321"/>
        </pc:sldMkLst>
      </pc:sldChg>
      <pc:sldChg chg="add del">
        <pc:chgData name="WILMAR SOTELO" userId="f82f9da2-c48a-449f-a1d0-f6628d0b803d" providerId="ADAL" clId="{F29573DB-1724-4DBB-874F-73391F45B924}" dt="2021-02-18T02:48:29.613" v="4053"/>
        <pc:sldMkLst>
          <pc:docMk/>
          <pc:sldMk cId="4021687805" sldId="321"/>
        </pc:sldMkLst>
      </pc:sldChg>
      <pc:sldChg chg="addSp delSp modSp add mod ord">
        <pc:chgData name="WILMAR SOTELO" userId="f82f9da2-c48a-449f-a1d0-f6628d0b803d" providerId="ADAL" clId="{F29573DB-1724-4DBB-874F-73391F45B924}" dt="2021-02-21T02:12:34.759" v="5757" actId="20577"/>
        <pc:sldMkLst>
          <pc:docMk/>
          <pc:sldMk cId="658884452" sldId="322"/>
        </pc:sldMkLst>
        <pc:spChg chg="del">
          <ac:chgData name="WILMAR SOTELO" userId="f82f9da2-c48a-449f-a1d0-f6628d0b803d" providerId="ADAL" clId="{F29573DB-1724-4DBB-874F-73391F45B924}" dt="2021-02-20T05:37:29.155" v="5165" actId="478"/>
          <ac:spMkLst>
            <pc:docMk/>
            <pc:sldMk cId="658884452" sldId="322"/>
            <ac:spMk id="2" creationId="{F1391FDE-B7A9-4E71-B6D5-E7EAF07CAEEC}"/>
          </ac:spMkLst>
        </pc:spChg>
        <pc:spChg chg="add mod">
          <ac:chgData name="WILMAR SOTELO" userId="f82f9da2-c48a-449f-a1d0-f6628d0b803d" providerId="ADAL" clId="{F29573DB-1724-4DBB-874F-73391F45B924}" dt="2021-02-20T06:51:31.663" v="5638" actId="1076"/>
          <ac:spMkLst>
            <pc:docMk/>
            <pc:sldMk cId="658884452" sldId="322"/>
            <ac:spMk id="4" creationId="{46EEE2B0-9B1F-4A99-8F66-EE2E4D2F0311}"/>
          </ac:spMkLst>
        </pc:spChg>
        <pc:spChg chg="add mod">
          <ac:chgData name="WILMAR SOTELO" userId="f82f9da2-c48a-449f-a1d0-f6628d0b803d" providerId="ADAL" clId="{F29573DB-1724-4DBB-874F-73391F45B924}" dt="2021-02-21T02:12:34.759" v="5757" actId="20577"/>
          <ac:spMkLst>
            <pc:docMk/>
            <pc:sldMk cId="658884452" sldId="322"/>
            <ac:spMk id="6" creationId="{FAC1D910-7982-46BA-A5E2-269040460ED1}"/>
          </ac:spMkLst>
        </pc:spChg>
        <pc:spChg chg="del mod">
          <ac:chgData name="WILMAR SOTELO" userId="f82f9da2-c48a-449f-a1d0-f6628d0b803d" providerId="ADAL" clId="{F29573DB-1724-4DBB-874F-73391F45B924}" dt="2021-02-20T03:58:56.333" v="5034" actId="478"/>
          <ac:spMkLst>
            <pc:docMk/>
            <pc:sldMk cId="658884452" sldId="322"/>
            <ac:spMk id="12" creationId="{EEA344E2-B737-4D30-912C-C92875DFF814}"/>
          </ac:spMkLst>
        </pc:spChg>
        <pc:spChg chg="add mod">
          <ac:chgData name="WILMAR SOTELO" userId="f82f9da2-c48a-449f-a1d0-f6628d0b803d" providerId="ADAL" clId="{F29573DB-1724-4DBB-874F-73391F45B924}" dt="2021-02-20T06:51:33.817" v="5639" actId="1076"/>
          <ac:spMkLst>
            <pc:docMk/>
            <pc:sldMk cId="658884452" sldId="322"/>
            <ac:spMk id="37" creationId="{310D62FB-8ED1-4CA6-8E80-F2E993072C67}"/>
          </ac:spMkLst>
        </pc:spChg>
        <pc:spChg chg="add mod">
          <ac:chgData name="WILMAR SOTELO" userId="f82f9da2-c48a-449f-a1d0-f6628d0b803d" providerId="ADAL" clId="{F29573DB-1724-4DBB-874F-73391F45B924}" dt="2021-02-20T06:51:35.882" v="5640" actId="1076"/>
          <ac:spMkLst>
            <pc:docMk/>
            <pc:sldMk cId="658884452" sldId="322"/>
            <ac:spMk id="38" creationId="{51E904FC-6F1B-4EF7-9A82-F6725A897A70}"/>
          </ac:spMkLst>
        </pc:spChg>
        <pc:spChg chg="add mod">
          <ac:chgData name="WILMAR SOTELO" userId="f82f9da2-c48a-449f-a1d0-f6628d0b803d" providerId="ADAL" clId="{F29573DB-1724-4DBB-874F-73391F45B924}" dt="2021-02-20T06:51:37.798" v="5641" actId="1076"/>
          <ac:spMkLst>
            <pc:docMk/>
            <pc:sldMk cId="658884452" sldId="322"/>
            <ac:spMk id="39" creationId="{29D34C36-518F-4954-B761-43B8A17B5314}"/>
          </ac:spMkLst>
        </pc:spChg>
        <pc:picChg chg="add del mod">
          <ac:chgData name="WILMAR SOTELO" userId="f82f9da2-c48a-449f-a1d0-f6628d0b803d" providerId="ADAL" clId="{F29573DB-1724-4DBB-874F-73391F45B924}" dt="2021-02-20T05:39:18.411" v="5181" actId="21"/>
          <ac:picMkLst>
            <pc:docMk/>
            <pc:sldMk cId="658884452" sldId="322"/>
            <ac:picMk id="8" creationId="{B779FAE0-783C-40BB-ABE7-87C6D3DEFB81}"/>
          </ac:picMkLst>
        </pc:picChg>
        <pc:picChg chg="add del mod">
          <ac:chgData name="WILMAR SOTELO" userId="f82f9da2-c48a-449f-a1d0-f6628d0b803d" providerId="ADAL" clId="{F29573DB-1724-4DBB-874F-73391F45B924}" dt="2021-02-20T05:39:18.411" v="5181" actId="21"/>
          <ac:picMkLst>
            <pc:docMk/>
            <pc:sldMk cId="658884452" sldId="322"/>
            <ac:picMk id="9" creationId="{47C4CB2D-4034-45DB-AD62-26BEBFC32B65}"/>
          </ac:picMkLst>
        </pc:picChg>
        <pc:picChg chg="add del mod">
          <ac:chgData name="WILMAR SOTELO" userId="f82f9da2-c48a-449f-a1d0-f6628d0b803d" providerId="ADAL" clId="{F29573DB-1724-4DBB-874F-73391F45B924}" dt="2021-02-20T05:35:03.962" v="5127" actId="478"/>
          <ac:picMkLst>
            <pc:docMk/>
            <pc:sldMk cId="658884452" sldId="322"/>
            <ac:picMk id="10" creationId="{6AE53676-F4B2-4E99-A2F2-362F72677F3B}"/>
          </ac:picMkLst>
        </pc:picChg>
        <pc:picChg chg="add del mod">
          <ac:chgData name="WILMAR SOTELO" userId="f82f9da2-c48a-449f-a1d0-f6628d0b803d" providerId="ADAL" clId="{F29573DB-1724-4DBB-874F-73391F45B924}" dt="2021-02-20T05:34:02.959" v="5105" actId="478"/>
          <ac:picMkLst>
            <pc:docMk/>
            <pc:sldMk cId="658884452" sldId="322"/>
            <ac:picMk id="11" creationId="{A07DE663-E60F-4329-AEC9-934DAFBC6861}"/>
          </ac:picMkLst>
        </pc:picChg>
        <pc:picChg chg="add del mod">
          <ac:chgData name="WILMAR SOTELO" userId="f82f9da2-c48a-449f-a1d0-f6628d0b803d" providerId="ADAL" clId="{F29573DB-1724-4DBB-874F-73391F45B924}" dt="2021-02-20T05:39:18.411" v="5181" actId="21"/>
          <ac:picMkLst>
            <pc:docMk/>
            <pc:sldMk cId="658884452" sldId="322"/>
            <ac:picMk id="13" creationId="{369E0FDB-CA8F-4A52-9B5D-56DB72FEC58E}"/>
          </ac:picMkLst>
        </pc:picChg>
        <pc:picChg chg="add del mod">
          <ac:chgData name="WILMAR SOTELO" userId="f82f9da2-c48a-449f-a1d0-f6628d0b803d" providerId="ADAL" clId="{F29573DB-1724-4DBB-874F-73391F45B924}" dt="2021-02-20T05:34:03.717" v="5106" actId="478"/>
          <ac:picMkLst>
            <pc:docMk/>
            <pc:sldMk cId="658884452" sldId="322"/>
            <ac:picMk id="14" creationId="{75138067-602E-4C36-BE0F-76809DBFAD95}"/>
          </ac:picMkLst>
        </pc:picChg>
        <pc:picChg chg="add del mod">
          <ac:chgData name="WILMAR SOTELO" userId="f82f9da2-c48a-449f-a1d0-f6628d0b803d" providerId="ADAL" clId="{F29573DB-1724-4DBB-874F-73391F45B924}" dt="2021-02-20T05:39:18.411" v="5181" actId="21"/>
          <ac:picMkLst>
            <pc:docMk/>
            <pc:sldMk cId="658884452" sldId="322"/>
            <ac:picMk id="15" creationId="{44D86EC5-6748-4A15-9002-51BA28308BCA}"/>
          </ac:picMkLst>
        </pc:picChg>
        <pc:picChg chg="add del mod">
          <ac:chgData name="WILMAR SOTELO" userId="f82f9da2-c48a-449f-a1d0-f6628d0b803d" providerId="ADAL" clId="{F29573DB-1724-4DBB-874F-73391F45B924}" dt="2021-02-20T05:39:18.411" v="5181" actId="21"/>
          <ac:picMkLst>
            <pc:docMk/>
            <pc:sldMk cId="658884452" sldId="322"/>
            <ac:picMk id="16" creationId="{91351261-E16E-4455-9710-FB75EC80C8B6}"/>
          </ac:picMkLst>
        </pc:picChg>
        <pc:picChg chg="add del mod">
          <ac:chgData name="WILMAR SOTELO" userId="f82f9da2-c48a-449f-a1d0-f6628d0b803d" providerId="ADAL" clId="{F29573DB-1724-4DBB-874F-73391F45B924}" dt="2021-02-20T05:35:03.467" v="5126" actId="478"/>
          <ac:picMkLst>
            <pc:docMk/>
            <pc:sldMk cId="658884452" sldId="322"/>
            <ac:picMk id="17" creationId="{2767CD8E-3C8A-470D-9E09-662BD07F072A}"/>
          </ac:picMkLst>
        </pc:picChg>
        <pc:picChg chg="add del mod">
          <ac:chgData name="WILMAR SOTELO" userId="f82f9da2-c48a-449f-a1d0-f6628d0b803d" providerId="ADAL" clId="{F29573DB-1724-4DBB-874F-73391F45B924}" dt="2021-02-20T05:39:18.411" v="5181" actId="21"/>
          <ac:picMkLst>
            <pc:docMk/>
            <pc:sldMk cId="658884452" sldId="322"/>
            <ac:picMk id="18" creationId="{684B94FA-498B-4DEA-8257-FDA817A56707}"/>
          </ac:picMkLst>
        </pc:picChg>
        <pc:picChg chg="add del mod">
          <ac:chgData name="WILMAR SOTELO" userId="f82f9da2-c48a-449f-a1d0-f6628d0b803d" providerId="ADAL" clId="{F29573DB-1724-4DBB-874F-73391F45B924}" dt="2021-02-20T05:39:18.411" v="5181" actId="21"/>
          <ac:picMkLst>
            <pc:docMk/>
            <pc:sldMk cId="658884452" sldId="322"/>
            <ac:picMk id="19" creationId="{3987FE44-4240-4113-A01B-E2938D8DC536}"/>
          </ac:picMkLst>
        </pc:picChg>
        <pc:picChg chg="add del mod">
          <ac:chgData name="WILMAR SOTELO" userId="f82f9da2-c48a-449f-a1d0-f6628d0b803d" providerId="ADAL" clId="{F29573DB-1724-4DBB-874F-73391F45B924}" dt="2021-02-20T05:39:18.411" v="5181" actId="21"/>
          <ac:picMkLst>
            <pc:docMk/>
            <pc:sldMk cId="658884452" sldId="322"/>
            <ac:picMk id="20" creationId="{B2A6028A-DA1F-4FA6-BCE8-33D9DE30D8FC}"/>
          </ac:picMkLst>
        </pc:picChg>
        <pc:picChg chg="add del mod">
          <ac:chgData name="WILMAR SOTELO" userId="f82f9da2-c48a-449f-a1d0-f6628d0b803d" providerId="ADAL" clId="{F29573DB-1724-4DBB-874F-73391F45B924}" dt="2021-02-20T05:39:18.411" v="5181" actId="21"/>
          <ac:picMkLst>
            <pc:docMk/>
            <pc:sldMk cId="658884452" sldId="322"/>
            <ac:picMk id="21" creationId="{EBDD4495-D0E5-4A0B-99DD-22BE9E27D506}"/>
          </ac:picMkLst>
        </pc:picChg>
        <pc:picChg chg="add del mod">
          <ac:chgData name="WILMAR SOTELO" userId="f82f9da2-c48a-449f-a1d0-f6628d0b803d" providerId="ADAL" clId="{F29573DB-1724-4DBB-874F-73391F45B924}" dt="2021-02-20T05:39:18.411" v="5181" actId="21"/>
          <ac:picMkLst>
            <pc:docMk/>
            <pc:sldMk cId="658884452" sldId="322"/>
            <ac:picMk id="22" creationId="{19922305-55EB-43C0-B0C4-4D6A19B97F44}"/>
          </ac:picMkLst>
        </pc:picChg>
        <pc:picChg chg="add del mod">
          <ac:chgData name="WILMAR SOTELO" userId="f82f9da2-c48a-449f-a1d0-f6628d0b803d" providerId="ADAL" clId="{F29573DB-1724-4DBB-874F-73391F45B924}" dt="2021-02-20T05:39:18.411" v="5181" actId="21"/>
          <ac:picMkLst>
            <pc:docMk/>
            <pc:sldMk cId="658884452" sldId="322"/>
            <ac:picMk id="23" creationId="{A574C428-6271-4B56-8435-2228823E5485}"/>
          </ac:picMkLst>
        </pc:picChg>
        <pc:picChg chg="add del mod">
          <ac:chgData name="WILMAR SOTELO" userId="f82f9da2-c48a-449f-a1d0-f6628d0b803d" providerId="ADAL" clId="{F29573DB-1724-4DBB-874F-73391F45B924}" dt="2021-02-20T05:39:18.411" v="5181" actId="21"/>
          <ac:picMkLst>
            <pc:docMk/>
            <pc:sldMk cId="658884452" sldId="322"/>
            <ac:picMk id="24" creationId="{ADD05BF5-352B-48B1-9668-897D72B12EA9}"/>
          </ac:picMkLst>
        </pc:picChg>
        <pc:picChg chg="add mod">
          <ac:chgData name="WILMAR SOTELO" userId="f82f9da2-c48a-449f-a1d0-f6628d0b803d" providerId="ADAL" clId="{F29573DB-1724-4DBB-874F-73391F45B924}" dt="2021-02-20T06:51:14.738" v="5633" actId="1076"/>
          <ac:picMkLst>
            <pc:docMk/>
            <pc:sldMk cId="658884452" sldId="322"/>
            <ac:picMk id="25" creationId="{82523951-2F39-470E-B599-1FF25E8078AE}"/>
          </ac:picMkLst>
        </pc:picChg>
        <pc:picChg chg="add mod">
          <ac:chgData name="WILMAR SOTELO" userId="f82f9da2-c48a-449f-a1d0-f6628d0b803d" providerId="ADAL" clId="{F29573DB-1724-4DBB-874F-73391F45B924}" dt="2021-02-20T06:51:42.397" v="5642" actId="14100"/>
          <ac:picMkLst>
            <pc:docMk/>
            <pc:sldMk cId="658884452" sldId="322"/>
            <ac:picMk id="26" creationId="{CFA2D1C2-4B43-4410-B5C5-29FDFC1F00B3}"/>
          </ac:picMkLst>
        </pc:picChg>
        <pc:picChg chg="add del mod">
          <ac:chgData name="WILMAR SOTELO" userId="f82f9da2-c48a-449f-a1d0-f6628d0b803d" providerId="ADAL" clId="{F29573DB-1724-4DBB-874F-73391F45B924}" dt="2021-02-20T06:22:47.988" v="5293" actId="478"/>
          <ac:picMkLst>
            <pc:docMk/>
            <pc:sldMk cId="658884452" sldId="322"/>
            <ac:picMk id="27" creationId="{196A00C6-6617-4D35-A3ED-770E70E49C44}"/>
          </ac:picMkLst>
        </pc:picChg>
        <pc:picChg chg="add mod">
          <ac:chgData name="WILMAR SOTELO" userId="f82f9da2-c48a-449f-a1d0-f6628d0b803d" providerId="ADAL" clId="{F29573DB-1724-4DBB-874F-73391F45B924}" dt="2021-02-20T06:51:20.675" v="5635" actId="1076"/>
          <ac:picMkLst>
            <pc:docMk/>
            <pc:sldMk cId="658884452" sldId="322"/>
            <ac:picMk id="28" creationId="{CD98AD3F-8FFB-4DF1-8E9B-32DB84C02022}"/>
          </ac:picMkLst>
        </pc:picChg>
        <pc:picChg chg="add mod">
          <ac:chgData name="WILMAR SOTELO" userId="f82f9da2-c48a-449f-a1d0-f6628d0b803d" providerId="ADAL" clId="{F29573DB-1724-4DBB-874F-73391F45B924}" dt="2021-02-20T06:50:57.173" v="5628" actId="14100"/>
          <ac:picMkLst>
            <pc:docMk/>
            <pc:sldMk cId="658884452" sldId="322"/>
            <ac:picMk id="29" creationId="{56BEE86C-2381-40E6-B463-32EB65C82356}"/>
          </ac:picMkLst>
        </pc:picChg>
        <pc:picChg chg="add mod">
          <ac:chgData name="WILMAR SOTELO" userId="f82f9da2-c48a-449f-a1d0-f6628d0b803d" providerId="ADAL" clId="{F29573DB-1724-4DBB-874F-73391F45B924}" dt="2021-02-20T06:51:23.878" v="5636" actId="1076"/>
          <ac:picMkLst>
            <pc:docMk/>
            <pc:sldMk cId="658884452" sldId="322"/>
            <ac:picMk id="30" creationId="{4D20E199-0ABD-4582-B445-5E789A9BE4F2}"/>
          </ac:picMkLst>
        </pc:picChg>
        <pc:picChg chg="add mod">
          <ac:chgData name="WILMAR SOTELO" userId="f82f9da2-c48a-449f-a1d0-f6628d0b803d" providerId="ADAL" clId="{F29573DB-1724-4DBB-874F-73391F45B924}" dt="2021-02-20T06:50:59.543" v="5629" actId="1076"/>
          <ac:picMkLst>
            <pc:docMk/>
            <pc:sldMk cId="658884452" sldId="322"/>
            <ac:picMk id="31" creationId="{5776115A-FCBF-44B2-89A7-29F7A85A69E5}"/>
          </ac:picMkLst>
        </pc:picChg>
        <pc:picChg chg="add mod">
          <ac:chgData name="WILMAR SOTELO" userId="f82f9da2-c48a-449f-a1d0-f6628d0b803d" providerId="ADAL" clId="{F29573DB-1724-4DBB-874F-73391F45B924}" dt="2021-02-20T06:51:17.334" v="5634" actId="1076"/>
          <ac:picMkLst>
            <pc:docMk/>
            <pc:sldMk cId="658884452" sldId="322"/>
            <ac:picMk id="32" creationId="{D0E8485D-32F3-433C-8A61-58BDD8AF3834}"/>
          </ac:picMkLst>
        </pc:picChg>
        <pc:picChg chg="add mod">
          <ac:chgData name="WILMAR SOTELO" userId="f82f9da2-c48a-449f-a1d0-f6628d0b803d" providerId="ADAL" clId="{F29573DB-1724-4DBB-874F-73391F45B924}" dt="2021-02-20T06:51:51.882" v="5645" actId="14100"/>
          <ac:picMkLst>
            <pc:docMk/>
            <pc:sldMk cId="658884452" sldId="322"/>
            <ac:picMk id="33" creationId="{1D9EBCAE-D85B-4801-9C42-55A9DF944D2B}"/>
          </ac:picMkLst>
        </pc:picChg>
        <pc:picChg chg="add mod">
          <ac:chgData name="WILMAR SOTELO" userId="f82f9da2-c48a-449f-a1d0-f6628d0b803d" providerId="ADAL" clId="{F29573DB-1724-4DBB-874F-73391F45B924}" dt="2021-02-20T06:52:07.487" v="5649" actId="14100"/>
          <ac:picMkLst>
            <pc:docMk/>
            <pc:sldMk cId="658884452" sldId="322"/>
            <ac:picMk id="34" creationId="{68569077-052E-4658-BCB4-EDADA44D110A}"/>
          </ac:picMkLst>
        </pc:picChg>
        <pc:picChg chg="add mod">
          <ac:chgData name="WILMAR SOTELO" userId="f82f9da2-c48a-449f-a1d0-f6628d0b803d" providerId="ADAL" clId="{F29573DB-1724-4DBB-874F-73391F45B924}" dt="2021-02-20T06:51:56.014" v="5646" actId="14100"/>
          <ac:picMkLst>
            <pc:docMk/>
            <pc:sldMk cId="658884452" sldId="322"/>
            <ac:picMk id="35" creationId="{0C9D40A1-C6B2-4B31-B3C6-870B4AE6B62D}"/>
          </ac:picMkLst>
        </pc:picChg>
        <pc:picChg chg="add mod">
          <ac:chgData name="WILMAR SOTELO" userId="f82f9da2-c48a-449f-a1d0-f6628d0b803d" providerId="ADAL" clId="{F29573DB-1724-4DBB-874F-73391F45B924}" dt="2021-02-20T06:52:03.400" v="5648" actId="14100"/>
          <ac:picMkLst>
            <pc:docMk/>
            <pc:sldMk cId="658884452" sldId="322"/>
            <ac:picMk id="36" creationId="{84D16B70-F972-4C2B-A959-7382EFA0DD0F}"/>
          </ac:picMkLst>
        </pc:picChg>
        <pc:picChg chg="add mod">
          <ac:chgData name="WILMAR SOTELO" userId="f82f9da2-c48a-449f-a1d0-f6628d0b803d" providerId="ADAL" clId="{F29573DB-1724-4DBB-874F-73391F45B924}" dt="2021-02-20T06:50:49.148" v="5626" actId="14100"/>
          <ac:picMkLst>
            <pc:docMk/>
            <pc:sldMk cId="658884452" sldId="322"/>
            <ac:picMk id="40" creationId="{AEDF1208-5F09-423F-8ABC-7D55E0273792}"/>
          </ac:picMkLst>
        </pc:picChg>
        <pc:cxnChg chg="mod">
          <ac:chgData name="WILMAR SOTELO" userId="f82f9da2-c48a-449f-a1d0-f6628d0b803d" providerId="ADAL" clId="{F29573DB-1724-4DBB-874F-73391F45B924}" dt="2021-02-20T06:23:30.773" v="5302" actId="1076"/>
          <ac:cxnSpMkLst>
            <pc:docMk/>
            <pc:sldMk cId="658884452" sldId="322"/>
            <ac:cxnSpMk id="7" creationId="{01288CDE-F90C-43C1-B9E1-D9B030E77F2F}"/>
          </ac:cxnSpMkLst>
        </pc:cxnChg>
      </pc:sldChg>
      <pc:sldChg chg="addSp delSp modSp add mod">
        <pc:chgData name="WILMAR SOTELO" userId="f82f9da2-c48a-449f-a1d0-f6628d0b803d" providerId="ADAL" clId="{F29573DB-1724-4DBB-874F-73391F45B924}" dt="2021-02-19T04:45:19.387" v="4582" actId="20577"/>
        <pc:sldMkLst>
          <pc:docMk/>
          <pc:sldMk cId="3617932055" sldId="323"/>
        </pc:sldMkLst>
        <pc:spChg chg="del">
          <ac:chgData name="WILMAR SOTELO" userId="f82f9da2-c48a-449f-a1d0-f6628d0b803d" providerId="ADAL" clId="{F29573DB-1724-4DBB-874F-73391F45B924}" dt="2021-02-18T19:15:50.275" v="4099" actId="478"/>
          <ac:spMkLst>
            <pc:docMk/>
            <pc:sldMk cId="3617932055" sldId="323"/>
            <ac:spMk id="2" creationId="{F1391FDE-B7A9-4E71-B6D5-E7EAF07CAEEC}"/>
          </ac:spMkLst>
        </pc:spChg>
        <pc:spChg chg="add mod">
          <ac:chgData name="WILMAR SOTELO" userId="f82f9da2-c48a-449f-a1d0-f6628d0b803d" providerId="ADAL" clId="{F29573DB-1724-4DBB-874F-73391F45B924}" dt="2021-02-19T04:43:56.736" v="4560" actId="1076"/>
          <ac:spMkLst>
            <pc:docMk/>
            <pc:sldMk cId="3617932055" sldId="323"/>
            <ac:spMk id="8" creationId="{46E011EF-6758-4E44-958B-75D79662984E}"/>
          </ac:spMkLst>
        </pc:spChg>
        <pc:spChg chg="add del mod">
          <ac:chgData name="WILMAR SOTELO" userId="f82f9da2-c48a-449f-a1d0-f6628d0b803d" providerId="ADAL" clId="{F29573DB-1724-4DBB-874F-73391F45B924}" dt="2021-02-18T19:17:27.146" v="4107" actId="478"/>
          <ac:spMkLst>
            <pc:docMk/>
            <pc:sldMk cId="3617932055" sldId="323"/>
            <ac:spMk id="9" creationId="{BA973766-C46D-4AA8-8FA9-4D6C95C6E734}"/>
          </ac:spMkLst>
        </pc:spChg>
        <pc:spChg chg="add mod">
          <ac:chgData name="WILMAR SOTELO" userId="f82f9da2-c48a-449f-a1d0-f6628d0b803d" providerId="ADAL" clId="{F29573DB-1724-4DBB-874F-73391F45B924}" dt="2021-02-19T04:44:46.706" v="4570" actId="1076"/>
          <ac:spMkLst>
            <pc:docMk/>
            <pc:sldMk cId="3617932055" sldId="323"/>
            <ac:spMk id="11" creationId="{488740AF-078A-4903-A011-8993F1BCE677}"/>
          </ac:spMkLst>
        </pc:spChg>
        <pc:spChg chg="add mod">
          <ac:chgData name="WILMAR SOTELO" userId="f82f9da2-c48a-449f-a1d0-f6628d0b803d" providerId="ADAL" clId="{F29573DB-1724-4DBB-874F-73391F45B924}" dt="2021-02-19T04:44:52.274" v="4571" actId="1076"/>
          <ac:spMkLst>
            <pc:docMk/>
            <pc:sldMk cId="3617932055" sldId="323"/>
            <ac:spMk id="13" creationId="{259DAD81-048F-4E3E-A5C8-B4BF176E84B8}"/>
          </ac:spMkLst>
        </pc:spChg>
        <pc:spChg chg="add del mod">
          <ac:chgData name="WILMAR SOTELO" userId="f82f9da2-c48a-449f-a1d0-f6628d0b803d" providerId="ADAL" clId="{F29573DB-1724-4DBB-874F-73391F45B924}" dt="2021-02-19T04:44:29.746" v="4565" actId="21"/>
          <ac:spMkLst>
            <pc:docMk/>
            <pc:sldMk cId="3617932055" sldId="323"/>
            <ac:spMk id="15" creationId="{2D0FD5B5-373A-42DC-9950-7E3A2A295641}"/>
          </ac:spMkLst>
        </pc:spChg>
        <pc:spChg chg="add del mod">
          <ac:chgData name="WILMAR SOTELO" userId="f82f9da2-c48a-449f-a1d0-f6628d0b803d" providerId="ADAL" clId="{F29573DB-1724-4DBB-874F-73391F45B924}" dt="2021-02-19T04:44:29.746" v="4565" actId="21"/>
          <ac:spMkLst>
            <pc:docMk/>
            <pc:sldMk cId="3617932055" sldId="323"/>
            <ac:spMk id="17" creationId="{467B5198-2FB5-4DC6-9F67-B6A4BB18DD1C}"/>
          </ac:spMkLst>
        </pc:spChg>
        <pc:spChg chg="add del mod">
          <ac:chgData name="WILMAR SOTELO" userId="f82f9da2-c48a-449f-a1d0-f6628d0b803d" providerId="ADAL" clId="{F29573DB-1724-4DBB-874F-73391F45B924}" dt="2021-02-19T04:44:29.746" v="4565" actId="21"/>
          <ac:spMkLst>
            <pc:docMk/>
            <pc:sldMk cId="3617932055" sldId="323"/>
            <ac:spMk id="19" creationId="{BB8B4C23-1441-4A04-88A1-79518E76BF99}"/>
          </ac:spMkLst>
        </pc:spChg>
        <pc:spChg chg="add mod">
          <ac:chgData name="WILMAR SOTELO" userId="f82f9da2-c48a-449f-a1d0-f6628d0b803d" providerId="ADAL" clId="{F29573DB-1724-4DBB-874F-73391F45B924}" dt="2021-02-18T19:24:37.716" v="4152" actId="1076"/>
          <ac:spMkLst>
            <pc:docMk/>
            <pc:sldMk cId="3617932055" sldId="323"/>
            <ac:spMk id="21" creationId="{8F4BB481-F96C-4A06-BDE5-545235B3D8F4}"/>
          </ac:spMkLst>
        </pc:spChg>
        <pc:spChg chg="add mod">
          <ac:chgData name="WILMAR SOTELO" userId="f82f9da2-c48a-449f-a1d0-f6628d0b803d" providerId="ADAL" clId="{F29573DB-1724-4DBB-874F-73391F45B924}" dt="2021-02-19T04:43:51.426" v="4559" actId="1076"/>
          <ac:spMkLst>
            <pc:docMk/>
            <pc:sldMk cId="3617932055" sldId="323"/>
            <ac:spMk id="23" creationId="{16EBF825-8373-46EC-A06E-5A562F4387A0}"/>
          </ac:spMkLst>
        </pc:spChg>
        <pc:spChg chg="add mod">
          <ac:chgData name="WILMAR SOTELO" userId="f82f9da2-c48a-449f-a1d0-f6628d0b803d" providerId="ADAL" clId="{F29573DB-1724-4DBB-874F-73391F45B924}" dt="2021-02-19T04:44:42.590" v="4569" actId="1076"/>
          <ac:spMkLst>
            <pc:docMk/>
            <pc:sldMk cId="3617932055" sldId="323"/>
            <ac:spMk id="25" creationId="{5AFD01A8-278F-4F02-961A-EA2E31E5DDDB}"/>
          </ac:spMkLst>
        </pc:spChg>
        <pc:spChg chg="add mod">
          <ac:chgData name="WILMAR SOTELO" userId="f82f9da2-c48a-449f-a1d0-f6628d0b803d" providerId="ADAL" clId="{F29573DB-1724-4DBB-874F-73391F45B924}" dt="2021-02-19T04:44:37.264" v="4567" actId="1076"/>
          <ac:spMkLst>
            <pc:docMk/>
            <pc:sldMk cId="3617932055" sldId="323"/>
            <ac:spMk id="26" creationId="{1E10CD2F-69D4-44E7-92CA-02D16659E8F3}"/>
          </ac:spMkLst>
        </pc:spChg>
        <pc:spChg chg="add mod">
          <ac:chgData name="WILMAR SOTELO" userId="f82f9da2-c48a-449f-a1d0-f6628d0b803d" providerId="ADAL" clId="{F29573DB-1724-4DBB-874F-73391F45B924}" dt="2021-02-19T04:44:37.264" v="4567" actId="1076"/>
          <ac:spMkLst>
            <pc:docMk/>
            <pc:sldMk cId="3617932055" sldId="323"/>
            <ac:spMk id="27" creationId="{33615087-7304-45D6-B5C1-231BC8F87641}"/>
          </ac:spMkLst>
        </pc:spChg>
        <pc:spChg chg="add mod">
          <ac:chgData name="WILMAR SOTELO" userId="f82f9da2-c48a-449f-a1d0-f6628d0b803d" providerId="ADAL" clId="{F29573DB-1724-4DBB-874F-73391F45B924}" dt="2021-02-19T04:44:37.264" v="4567" actId="1076"/>
          <ac:spMkLst>
            <pc:docMk/>
            <pc:sldMk cId="3617932055" sldId="323"/>
            <ac:spMk id="28" creationId="{F1C754A9-E362-40EB-B1C6-E03E80685035}"/>
          </ac:spMkLst>
        </pc:spChg>
        <pc:spChg chg="add mod">
          <ac:chgData name="WILMAR SOTELO" userId="f82f9da2-c48a-449f-a1d0-f6628d0b803d" providerId="ADAL" clId="{F29573DB-1724-4DBB-874F-73391F45B924}" dt="2021-02-19T04:45:19.387" v="4582" actId="20577"/>
          <ac:spMkLst>
            <pc:docMk/>
            <pc:sldMk cId="3617932055" sldId="323"/>
            <ac:spMk id="29" creationId="{E2170359-E310-460D-81FA-D88C55CE6A57}"/>
          </ac:spMkLst>
        </pc:spChg>
        <pc:picChg chg="add mod">
          <ac:chgData name="WILMAR SOTELO" userId="f82f9da2-c48a-449f-a1d0-f6628d0b803d" providerId="ADAL" clId="{F29573DB-1724-4DBB-874F-73391F45B924}" dt="2021-02-18T19:24:30.932" v="4151" actId="14100"/>
          <ac:picMkLst>
            <pc:docMk/>
            <pc:sldMk cId="3617932055" sldId="323"/>
            <ac:picMk id="5" creationId="{61F2DBF6-1CE7-454A-95AA-3CB4D1E83210}"/>
          </ac:picMkLst>
        </pc:picChg>
      </pc:sldChg>
      <pc:sldChg chg="addSp delSp modSp add mod">
        <pc:chgData name="WILMAR SOTELO" userId="f82f9da2-c48a-449f-a1d0-f6628d0b803d" providerId="ADAL" clId="{F29573DB-1724-4DBB-874F-73391F45B924}" dt="2021-02-20T23:53:02.627" v="5739" actId="113"/>
        <pc:sldMkLst>
          <pc:docMk/>
          <pc:sldMk cId="3958260058" sldId="324"/>
        </pc:sldMkLst>
        <pc:spChg chg="add del">
          <ac:chgData name="WILMAR SOTELO" userId="f82f9da2-c48a-449f-a1d0-f6628d0b803d" providerId="ADAL" clId="{F29573DB-1724-4DBB-874F-73391F45B924}" dt="2021-02-18T19:25:27.522" v="4179" actId="22"/>
          <ac:spMkLst>
            <pc:docMk/>
            <pc:sldMk cId="3958260058" sldId="324"/>
            <ac:spMk id="6" creationId="{31131DFC-337E-437B-A7D0-61565BD203A9}"/>
          </ac:spMkLst>
        </pc:spChg>
        <pc:spChg chg="add del mod">
          <ac:chgData name="WILMAR SOTELO" userId="f82f9da2-c48a-449f-a1d0-f6628d0b803d" providerId="ADAL" clId="{F29573DB-1724-4DBB-874F-73391F45B924}" dt="2021-02-19T05:16:36.672" v="4594"/>
          <ac:spMkLst>
            <pc:docMk/>
            <pc:sldMk cId="3958260058" sldId="324"/>
            <ac:spMk id="9" creationId="{85CEED4E-1648-416E-9E72-E55ECE03D5D1}"/>
          </ac:spMkLst>
        </pc:spChg>
        <pc:spChg chg="mod">
          <ac:chgData name="WILMAR SOTELO" userId="f82f9da2-c48a-449f-a1d0-f6628d0b803d" providerId="ADAL" clId="{F29573DB-1724-4DBB-874F-73391F45B924}" dt="2021-02-18T19:25:02.293" v="4177" actId="20577"/>
          <ac:spMkLst>
            <pc:docMk/>
            <pc:sldMk cId="3958260058" sldId="324"/>
            <ac:spMk id="12" creationId="{EEA344E2-B737-4D30-912C-C92875DFF814}"/>
          </ac:spMkLst>
        </pc:spChg>
        <pc:spChg chg="add mod">
          <ac:chgData name="WILMAR SOTELO" userId="f82f9da2-c48a-449f-a1d0-f6628d0b803d" providerId="ADAL" clId="{F29573DB-1724-4DBB-874F-73391F45B924}" dt="2021-02-19T05:21:13.612" v="4627" actId="14100"/>
          <ac:spMkLst>
            <pc:docMk/>
            <pc:sldMk cId="3958260058" sldId="324"/>
            <ac:spMk id="13" creationId="{E245539C-926B-4DDB-B335-3003563744A3}"/>
          </ac:spMkLst>
        </pc:spChg>
        <pc:spChg chg="add del mod">
          <ac:chgData name="WILMAR SOTELO" userId="f82f9da2-c48a-449f-a1d0-f6628d0b803d" providerId="ADAL" clId="{F29573DB-1724-4DBB-874F-73391F45B924}" dt="2021-02-20T17:27:58.658" v="5694" actId="21"/>
          <ac:spMkLst>
            <pc:docMk/>
            <pc:sldMk cId="3958260058" sldId="324"/>
            <ac:spMk id="14" creationId="{A2AE1B65-AB3A-4963-808C-57A6DAFD4B9C}"/>
          </ac:spMkLst>
        </pc:spChg>
        <pc:spChg chg="add mod">
          <ac:chgData name="WILMAR SOTELO" userId="f82f9da2-c48a-449f-a1d0-f6628d0b803d" providerId="ADAL" clId="{F29573DB-1724-4DBB-874F-73391F45B924}" dt="2021-02-20T23:52:57.378" v="5737" actId="113"/>
          <ac:spMkLst>
            <pc:docMk/>
            <pc:sldMk cId="3958260058" sldId="324"/>
            <ac:spMk id="15" creationId="{52A4E6F0-F9DA-4C48-B3CB-07A3B39CA0D1}"/>
          </ac:spMkLst>
        </pc:spChg>
        <pc:spChg chg="add del mod">
          <ac:chgData name="WILMAR SOTELO" userId="f82f9da2-c48a-449f-a1d0-f6628d0b803d" providerId="ADAL" clId="{F29573DB-1724-4DBB-874F-73391F45B924}" dt="2021-02-20T17:27:58.658" v="5694" actId="21"/>
          <ac:spMkLst>
            <pc:docMk/>
            <pc:sldMk cId="3958260058" sldId="324"/>
            <ac:spMk id="16" creationId="{18189E4C-D250-4A8F-A6AE-C8E0C6260C02}"/>
          </ac:spMkLst>
        </pc:spChg>
        <pc:spChg chg="add mod">
          <ac:chgData name="WILMAR SOTELO" userId="f82f9da2-c48a-449f-a1d0-f6628d0b803d" providerId="ADAL" clId="{F29573DB-1724-4DBB-874F-73391F45B924}" dt="2021-02-20T23:52:47.142" v="5735" actId="1076"/>
          <ac:spMkLst>
            <pc:docMk/>
            <pc:sldMk cId="3958260058" sldId="324"/>
            <ac:spMk id="17" creationId="{4D61D025-AB07-498E-823E-50B70B105287}"/>
          </ac:spMkLst>
        </pc:spChg>
        <pc:spChg chg="add del mod">
          <ac:chgData name="WILMAR SOTELO" userId="f82f9da2-c48a-449f-a1d0-f6628d0b803d" providerId="ADAL" clId="{F29573DB-1724-4DBB-874F-73391F45B924}" dt="2021-02-20T17:27:58.658" v="5694" actId="21"/>
          <ac:spMkLst>
            <pc:docMk/>
            <pc:sldMk cId="3958260058" sldId="324"/>
            <ac:spMk id="18" creationId="{B4CEDC60-00B0-49AB-945D-49E86D9FDF4B}"/>
          </ac:spMkLst>
        </pc:spChg>
        <pc:spChg chg="add mod">
          <ac:chgData name="WILMAR SOTELO" userId="f82f9da2-c48a-449f-a1d0-f6628d0b803d" providerId="ADAL" clId="{F29573DB-1724-4DBB-874F-73391F45B924}" dt="2021-02-20T23:52:59.609" v="5738" actId="113"/>
          <ac:spMkLst>
            <pc:docMk/>
            <pc:sldMk cId="3958260058" sldId="324"/>
            <ac:spMk id="19" creationId="{FA050749-BEBE-45AE-8AE4-EE2D4C1D157A}"/>
          </ac:spMkLst>
        </pc:spChg>
        <pc:spChg chg="add del mod">
          <ac:chgData name="WILMAR SOTELO" userId="f82f9da2-c48a-449f-a1d0-f6628d0b803d" providerId="ADAL" clId="{F29573DB-1724-4DBB-874F-73391F45B924}" dt="2021-02-20T17:27:58.658" v="5694" actId="21"/>
          <ac:spMkLst>
            <pc:docMk/>
            <pc:sldMk cId="3958260058" sldId="324"/>
            <ac:spMk id="20" creationId="{5D4AF78A-618D-41BD-91FD-225E3608B1B5}"/>
          </ac:spMkLst>
        </pc:spChg>
        <pc:spChg chg="add mod">
          <ac:chgData name="WILMAR SOTELO" userId="f82f9da2-c48a-449f-a1d0-f6628d0b803d" providerId="ADAL" clId="{F29573DB-1724-4DBB-874F-73391F45B924}" dt="2021-02-20T23:52:50.851" v="5736" actId="1076"/>
          <ac:spMkLst>
            <pc:docMk/>
            <pc:sldMk cId="3958260058" sldId="324"/>
            <ac:spMk id="21" creationId="{4D41239C-F16B-45A0-9EC1-482824892C65}"/>
          </ac:spMkLst>
        </pc:spChg>
        <pc:spChg chg="add del mod">
          <ac:chgData name="WILMAR SOTELO" userId="f82f9da2-c48a-449f-a1d0-f6628d0b803d" providerId="ADAL" clId="{F29573DB-1724-4DBB-874F-73391F45B924}" dt="2021-02-20T17:27:58.658" v="5694" actId="21"/>
          <ac:spMkLst>
            <pc:docMk/>
            <pc:sldMk cId="3958260058" sldId="324"/>
            <ac:spMk id="22" creationId="{17F589CF-9A54-45F1-A3C1-9FFE24197939}"/>
          </ac:spMkLst>
        </pc:spChg>
        <pc:spChg chg="add mod">
          <ac:chgData name="WILMAR SOTELO" userId="f82f9da2-c48a-449f-a1d0-f6628d0b803d" providerId="ADAL" clId="{F29573DB-1724-4DBB-874F-73391F45B924}" dt="2021-02-20T23:53:02.627" v="5739" actId="113"/>
          <ac:spMkLst>
            <pc:docMk/>
            <pc:sldMk cId="3958260058" sldId="324"/>
            <ac:spMk id="23" creationId="{83A4B571-C925-4E3F-9126-A96E798F7CEA}"/>
          </ac:spMkLst>
        </pc:spChg>
        <pc:spChg chg="add del mod">
          <ac:chgData name="WILMAR SOTELO" userId="f82f9da2-c48a-449f-a1d0-f6628d0b803d" providerId="ADAL" clId="{F29573DB-1724-4DBB-874F-73391F45B924}" dt="2021-02-20T17:27:58.658" v="5694" actId="21"/>
          <ac:spMkLst>
            <pc:docMk/>
            <pc:sldMk cId="3958260058" sldId="324"/>
            <ac:spMk id="24" creationId="{77C7C1BB-F933-49BE-80AD-35DC95D61F78}"/>
          </ac:spMkLst>
        </pc:spChg>
        <pc:spChg chg="add mod">
          <ac:chgData name="WILMAR SOTELO" userId="f82f9da2-c48a-449f-a1d0-f6628d0b803d" providerId="ADAL" clId="{F29573DB-1724-4DBB-874F-73391F45B924}" dt="2021-02-20T23:52:16.232" v="5728" actId="1076"/>
          <ac:spMkLst>
            <pc:docMk/>
            <pc:sldMk cId="3958260058" sldId="324"/>
            <ac:spMk id="25" creationId="{CA052153-C0AA-49C6-99C7-C98AA1693DE9}"/>
          </ac:spMkLst>
        </pc:spChg>
        <pc:graphicFrameChg chg="add del mod modGraphic">
          <ac:chgData name="WILMAR SOTELO" userId="f82f9da2-c48a-449f-a1d0-f6628d0b803d" providerId="ADAL" clId="{F29573DB-1724-4DBB-874F-73391F45B924}" dt="2021-02-19T05:15:03.657" v="4592" actId="478"/>
          <ac:graphicFrameMkLst>
            <pc:docMk/>
            <pc:sldMk cId="3958260058" sldId="324"/>
            <ac:graphicFrameMk id="4" creationId="{4B339C72-F51A-4C78-93C4-F5B79DC61D99}"/>
          </ac:graphicFrameMkLst>
        </pc:graphicFrameChg>
        <pc:graphicFrameChg chg="add del mod">
          <ac:chgData name="WILMAR SOTELO" userId="f82f9da2-c48a-449f-a1d0-f6628d0b803d" providerId="ADAL" clId="{F29573DB-1724-4DBB-874F-73391F45B924}" dt="2021-02-19T05:16:36.672" v="4594"/>
          <ac:graphicFrameMkLst>
            <pc:docMk/>
            <pc:sldMk cId="3958260058" sldId="324"/>
            <ac:graphicFrameMk id="5" creationId="{63285301-F74C-457E-A01E-7AC11953B581}"/>
          </ac:graphicFrameMkLst>
        </pc:graphicFrameChg>
        <pc:graphicFrameChg chg="add del mod">
          <ac:chgData name="WILMAR SOTELO" userId="f82f9da2-c48a-449f-a1d0-f6628d0b803d" providerId="ADAL" clId="{F29573DB-1724-4DBB-874F-73391F45B924}" dt="2021-02-19T05:16:36.672" v="4594"/>
          <ac:graphicFrameMkLst>
            <pc:docMk/>
            <pc:sldMk cId="3958260058" sldId="324"/>
            <ac:graphicFrameMk id="8" creationId="{23881EC9-7B95-4C75-BA92-87C460C7232C}"/>
          </ac:graphicFrameMkLst>
        </pc:graphicFrameChg>
        <pc:picChg chg="add mod">
          <ac:chgData name="WILMAR SOTELO" userId="f82f9da2-c48a-449f-a1d0-f6628d0b803d" providerId="ADAL" clId="{F29573DB-1724-4DBB-874F-73391F45B924}" dt="2021-02-20T23:52:38.013" v="5734" actId="14100"/>
          <ac:picMkLst>
            <pc:docMk/>
            <pc:sldMk cId="3958260058" sldId="324"/>
            <ac:picMk id="26" creationId="{2FBF4AE9-8A81-4327-A395-10B23DDDBD46}"/>
          </ac:picMkLst>
        </pc:picChg>
      </pc:sldChg>
      <pc:sldChg chg="addSp delSp modSp add mod">
        <pc:chgData name="WILMAR SOTELO" userId="f82f9da2-c48a-449f-a1d0-f6628d0b803d" providerId="ADAL" clId="{F29573DB-1724-4DBB-874F-73391F45B924}" dt="2021-02-19T05:42:53.182" v="4817" actId="1076"/>
        <pc:sldMkLst>
          <pc:docMk/>
          <pc:sldMk cId="1516772403" sldId="325"/>
        </pc:sldMkLst>
        <pc:spChg chg="del">
          <ac:chgData name="WILMAR SOTELO" userId="f82f9da2-c48a-449f-a1d0-f6628d0b803d" providerId="ADAL" clId="{F29573DB-1724-4DBB-874F-73391F45B924}" dt="2021-02-19T05:28:59.131" v="4696" actId="478"/>
          <ac:spMkLst>
            <pc:docMk/>
            <pc:sldMk cId="1516772403" sldId="325"/>
            <ac:spMk id="2" creationId="{F1391FDE-B7A9-4E71-B6D5-E7EAF07CAEEC}"/>
          </ac:spMkLst>
        </pc:spChg>
        <pc:spChg chg="add mod">
          <ac:chgData name="WILMAR SOTELO" userId="f82f9da2-c48a-449f-a1d0-f6628d0b803d" providerId="ADAL" clId="{F29573DB-1724-4DBB-874F-73391F45B924}" dt="2021-02-19T05:29:05.330" v="4697" actId="1076"/>
          <ac:spMkLst>
            <pc:docMk/>
            <pc:sldMk cId="1516772403" sldId="325"/>
            <ac:spMk id="6" creationId="{B1930404-34FB-4F7E-A758-EF930ABD4EA6}"/>
          </ac:spMkLst>
        </pc:spChg>
        <pc:spChg chg="add mod">
          <ac:chgData name="WILMAR SOTELO" userId="f82f9da2-c48a-449f-a1d0-f6628d0b803d" providerId="ADAL" clId="{F29573DB-1724-4DBB-874F-73391F45B924}" dt="2021-02-19T05:29:07.982" v="4698" actId="1076"/>
          <ac:spMkLst>
            <pc:docMk/>
            <pc:sldMk cId="1516772403" sldId="325"/>
            <ac:spMk id="8" creationId="{57F2C356-E725-46C2-A61A-17884351AB50}"/>
          </ac:spMkLst>
        </pc:spChg>
        <pc:spChg chg="add mod">
          <ac:chgData name="WILMAR SOTELO" userId="f82f9da2-c48a-449f-a1d0-f6628d0b803d" providerId="ADAL" clId="{F29573DB-1724-4DBB-874F-73391F45B924}" dt="2021-02-19T05:42:53.182" v="4817" actId="1076"/>
          <ac:spMkLst>
            <pc:docMk/>
            <pc:sldMk cId="1516772403" sldId="325"/>
            <ac:spMk id="15" creationId="{8AE2148D-06A1-4DAE-B7B9-833B0FE3C375}"/>
          </ac:spMkLst>
        </pc:spChg>
        <pc:spChg chg="add mod">
          <ac:chgData name="WILMAR SOTELO" userId="f82f9da2-c48a-449f-a1d0-f6628d0b803d" providerId="ADAL" clId="{F29573DB-1724-4DBB-874F-73391F45B924}" dt="2021-02-19T05:42:16.721" v="4812" actId="1076"/>
          <ac:spMkLst>
            <pc:docMk/>
            <pc:sldMk cId="1516772403" sldId="325"/>
            <ac:spMk id="17" creationId="{24921089-84FC-4BF8-B542-BCF0A9F6FAF8}"/>
          </ac:spMkLst>
        </pc:spChg>
        <pc:graphicFrameChg chg="add del mod">
          <ac:chgData name="WILMAR SOTELO" userId="f82f9da2-c48a-449f-a1d0-f6628d0b803d" providerId="ADAL" clId="{F29573DB-1724-4DBB-874F-73391F45B924}" dt="2021-02-19T05:22:50.708" v="4641"/>
          <ac:graphicFrameMkLst>
            <pc:docMk/>
            <pc:sldMk cId="1516772403" sldId="325"/>
            <ac:graphicFrameMk id="5" creationId="{5AC5E609-71F9-47E5-9C3C-F7E47A9638F6}"/>
          </ac:graphicFrameMkLst>
        </pc:graphicFrameChg>
        <pc:picChg chg="add del mod">
          <ac:chgData name="WILMAR SOTELO" userId="f82f9da2-c48a-449f-a1d0-f6628d0b803d" providerId="ADAL" clId="{F29573DB-1724-4DBB-874F-73391F45B924}" dt="2021-02-19T05:23:03.042" v="4644" actId="478"/>
          <ac:picMkLst>
            <pc:docMk/>
            <pc:sldMk cId="1516772403" sldId="325"/>
            <ac:picMk id="9" creationId="{C5D22D81-CF0E-4C27-80D6-3445A65AA78C}"/>
          </ac:picMkLst>
        </pc:picChg>
        <pc:picChg chg="add mod">
          <ac:chgData name="WILMAR SOTELO" userId="f82f9da2-c48a-449f-a1d0-f6628d0b803d" providerId="ADAL" clId="{F29573DB-1724-4DBB-874F-73391F45B924}" dt="2021-02-19T05:42:47.093" v="4815" actId="14100"/>
          <ac:picMkLst>
            <pc:docMk/>
            <pc:sldMk cId="1516772403" sldId="325"/>
            <ac:picMk id="11" creationId="{33E24840-A16F-4E2F-9337-26FAF127F0E5}"/>
          </ac:picMkLst>
        </pc:picChg>
        <pc:picChg chg="add mod">
          <ac:chgData name="WILMAR SOTELO" userId="f82f9da2-c48a-449f-a1d0-f6628d0b803d" providerId="ADAL" clId="{F29573DB-1724-4DBB-874F-73391F45B924}" dt="2021-02-19T05:42:49.810" v="4816" actId="1076"/>
          <ac:picMkLst>
            <pc:docMk/>
            <pc:sldMk cId="1516772403" sldId="325"/>
            <ac:picMk id="13" creationId="{7B80EEC5-D5FE-4059-BBBD-D3018D8FD92D}"/>
          </ac:picMkLst>
        </pc:picChg>
      </pc:sldChg>
      <pc:sldChg chg="addSp delSp modSp add mod">
        <pc:chgData name="WILMAR SOTELO" userId="f82f9da2-c48a-449f-a1d0-f6628d0b803d" providerId="ADAL" clId="{F29573DB-1724-4DBB-874F-73391F45B924}" dt="2021-02-19T05:28:29.326" v="4686" actId="1076"/>
        <pc:sldMkLst>
          <pc:docMk/>
          <pc:sldMk cId="3702454919" sldId="326"/>
        </pc:sldMkLst>
        <pc:spChg chg="add mod">
          <ac:chgData name="WILMAR SOTELO" userId="f82f9da2-c48a-449f-a1d0-f6628d0b803d" providerId="ADAL" clId="{F29573DB-1724-4DBB-874F-73391F45B924}" dt="2021-02-19T05:28:04.483" v="4679" actId="20577"/>
          <ac:spMkLst>
            <pc:docMk/>
            <pc:sldMk cId="3702454919" sldId="326"/>
            <ac:spMk id="4" creationId="{DF69CA68-810F-4F44-92AC-6E0AACA99B73}"/>
          </ac:spMkLst>
        </pc:spChg>
        <pc:spChg chg="add del mod">
          <ac:chgData name="WILMAR SOTELO" userId="f82f9da2-c48a-449f-a1d0-f6628d0b803d" providerId="ADAL" clId="{F29573DB-1724-4DBB-874F-73391F45B924}" dt="2021-02-19T05:27:41.013" v="4676" actId="478"/>
          <ac:spMkLst>
            <pc:docMk/>
            <pc:sldMk cId="3702454919" sldId="326"/>
            <ac:spMk id="6" creationId="{BD1C6F18-791B-4DD7-9FDB-65A1B063D76B}"/>
          </ac:spMkLst>
        </pc:spChg>
        <pc:spChg chg="add mod">
          <ac:chgData name="WILMAR SOTELO" userId="f82f9da2-c48a-449f-a1d0-f6628d0b803d" providerId="ADAL" clId="{F29573DB-1724-4DBB-874F-73391F45B924}" dt="2021-02-19T05:28:29.326" v="4686" actId="1076"/>
          <ac:spMkLst>
            <pc:docMk/>
            <pc:sldMk cId="3702454919" sldId="326"/>
            <ac:spMk id="10" creationId="{04A3A949-5B1B-4212-B594-61F111CE4FFE}"/>
          </ac:spMkLst>
        </pc:spChg>
        <pc:picChg chg="add mod">
          <ac:chgData name="WILMAR SOTELO" userId="f82f9da2-c48a-449f-a1d0-f6628d0b803d" providerId="ADAL" clId="{F29573DB-1724-4DBB-874F-73391F45B924}" dt="2021-02-19T05:27:22.396" v="4672" actId="1076"/>
          <ac:picMkLst>
            <pc:docMk/>
            <pc:sldMk cId="3702454919" sldId="326"/>
            <ac:picMk id="8" creationId="{90D34E7A-D1FE-4210-9692-11362306E23F}"/>
          </ac:picMkLst>
        </pc:picChg>
      </pc:sldChg>
      <pc:sldChg chg="addSp delSp modSp add mod">
        <pc:chgData name="WILMAR SOTELO" userId="f82f9da2-c48a-449f-a1d0-f6628d0b803d" providerId="ADAL" clId="{F29573DB-1724-4DBB-874F-73391F45B924}" dt="2021-02-20T19:13:59.217" v="5709" actId="20577"/>
        <pc:sldMkLst>
          <pc:docMk/>
          <pc:sldMk cId="1509133010" sldId="327"/>
        </pc:sldMkLst>
        <pc:spChg chg="add mod">
          <ac:chgData name="WILMAR SOTELO" userId="f82f9da2-c48a-449f-a1d0-f6628d0b803d" providerId="ADAL" clId="{F29573DB-1724-4DBB-874F-73391F45B924}" dt="2021-02-20T19:13:59.217" v="5709" actId="20577"/>
          <ac:spMkLst>
            <pc:docMk/>
            <pc:sldMk cId="1509133010" sldId="327"/>
            <ac:spMk id="5" creationId="{E13E5CD8-1751-46A2-91E3-8FCCD80D590F}"/>
          </ac:spMkLst>
        </pc:spChg>
        <pc:spChg chg="add mod">
          <ac:chgData name="WILMAR SOTELO" userId="f82f9da2-c48a-449f-a1d0-f6628d0b803d" providerId="ADAL" clId="{F29573DB-1724-4DBB-874F-73391F45B924}" dt="2021-02-19T05:34:46.936" v="4778" actId="14100"/>
          <ac:spMkLst>
            <pc:docMk/>
            <pc:sldMk cId="1509133010" sldId="327"/>
            <ac:spMk id="6" creationId="{FC0BCF22-DBCF-4ED4-B6AA-64D507277D43}"/>
          </ac:spMkLst>
        </pc:spChg>
        <pc:spChg chg="add del mod">
          <ac:chgData name="WILMAR SOTELO" userId="f82f9da2-c48a-449f-a1d0-f6628d0b803d" providerId="ADAL" clId="{F29573DB-1724-4DBB-874F-73391F45B924}" dt="2021-02-19T05:31:29.480" v="4728" actId="478"/>
          <ac:spMkLst>
            <pc:docMk/>
            <pc:sldMk cId="1509133010" sldId="327"/>
            <ac:spMk id="8" creationId="{7F3640A6-B69A-404B-981E-96D6C8AA3CEF}"/>
          </ac:spMkLst>
        </pc:spChg>
        <pc:spChg chg="add mod">
          <ac:chgData name="WILMAR SOTELO" userId="f82f9da2-c48a-449f-a1d0-f6628d0b803d" providerId="ADAL" clId="{F29573DB-1724-4DBB-874F-73391F45B924}" dt="2021-02-19T05:34:08.875" v="4775" actId="1076"/>
          <ac:spMkLst>
            <pc:docMk/>
            <pc:sldMk cId="1509133010" sldId="327"/>
            <ac:spMk id="13" creationId="{1C028004-5E1D-4813-9187-96ADA40525EB}"/>
          </ac:spMkLst>
        </pc:spChg>
        <pc:picChg chg="add mod">
          <ac:chgData name="WILMAR SOTELO" userId="f82f9da2-c48a-449f-a1d0-f6628d0b803d" providerId="ADAL" clId="{F29573DB-1724-4DBB-874F-73391F45B924}" dt="2021-02-19T05:41:23.286" v="4796" actId="14100"/>
          <ac:picMkLst>
            <pc:docMk/>
            <pc:sldMk cId="1509133010" sldId="327"/>
            <ac:picMk id="10" creationId="{6C364891-D93F-4758-9688-A4CA859352DD}"/>
          </ac:picMkLst>
        </pc:picChg>
      </pc:sldChg>
      <pc:sldChg chg="addSp delSp modSp add mod ord">
        <pc:chgData name="WILMAR SOTELO" userId="f82f9da2-c48a-449f-a1d0-f6628d0b803d" providerId="ADAL" clId="{F29573DB-1724-4DBB-874F-73391F45B924}" dt="2021-02-20T06:41:36.446" v="5498"/>
        <pc:sldMkLst>
          <pc:docMk/>
          <pc:sldMk cId="4053939910" sldId="328"/>
        </pc:sldMkLst>
        <pc:spChg chg="add del">
          <ac:chgData name="WILMAR SOTELO" userId="f82f9da2-c48a-449f-a1d0-f6628d0b803d" providerId="ADAL" clId="{F29573DB-1724-4DBB-874F-73391F45B924}" dt="2021-02-19T05:29:43.406" v="4708" actId="22"/>
          <ac:spMkLst>
            <pc:docMk/>
            <pc:sldMk cId="4053939910" sldId="328"/>
            <ac:spMk id="6" creationId="{FEF48320-06C0-40F0-A009-94A0966DF29A}"/>
          </ac:spMkLst>
        </pc:spChg>
        <pc:spChg chg="add mod">
          <ac:chgData name="WILMAR SOTELO" userId="f82f9da2-c48a-449f-a1d0-f6628d0b803d" providerId="ADAL" clId="{F29573DB-1724-4DBB-874F-73391F45B924}" dt="2021-02-19T05:41:04.680" v="4793" actId="14100"/>
          <ac:spMkLst>
            <pc:docMk/>
            <pc:sldMk cId="4053939910" sldId="328"/>
            <ac:spMk id="10" creationId="{FDE2D133-F885-4E40-8884-2F895192BF06}"/>
          </ac:spMkLst>
        </pc:spChg>
        <pc:picChg chg="add mod">
          <ac:chgData name="WILMAR SOTELO" userId="f82f9da2-c48a-449f-a1d0-f6628d0b803d" providerId="ADAL" clId="{F29573DB-1724-4DBB-874F-73391F45B924}" dt="2021-02-19T05:37:20.722" v="4792" actId="1076"/>
          <ac:picMkLst>
            <pc:docMk/>
            <pc:sldMk cId="4053939910" sldId="328"/>
            <ac:picMk id="5" creationId="{07149D64-B574-4F1B-8DE8-F4352CCBB045}"/>
          </ac:picMkLst>
        </pc:picChg>
      </pc:sldChg>
      <pc:sldChg chg="add del">
        <pc:chgData name="WILMAR SOTELO" userId="f82f9da2-c48a-449f-a1d0-f6628d0b803d" providerId="ADAL" clId="{F29573DB-1724-4DBB-874F-73391F45B924}" dt="2021-02-20T06:20:33.709" v="5270" actId="47"/>
        <pc:sldMkLst>
          <pc:docMk/>
          <pc:sldMk cId="3395530220" sldId="329"/>
        </pc:sldMkLst>
      </pc:sldChg>
      <pc:sldChg chg="add del">
        <pc:chgData name="WILMAR SOTELO" userId="f82f9da2-c48a-449f-a1d0-f6628d0b803d" providerId="ADAL" clId="{F29573DB-1724-4DBB-874F-73391F45B924}" dt="2021-02-19T05:36:43.547" v="4790" actId="47"/>
        <pc:sldMkLst>
          <pc:docMk/>
          <pc:sldMk cId="3507452029" sldId="329"/>
        </pc:sldMkLst>
      </pc:sldChg>
      <pc:sldChg chg="add del">
        <pc:chgData name="WILMAR SOTELO" userId="f82f9da2-c48a-449f-a1d0-f6628d0b803d" providerId="ADAL" clId="{F29573DB-1724-4DBB-874F-73391F45B924}" dt="2021-02-20T06:20:36.451" v="5271" actId="47"/>
        <pc:sldMkLst>
          <pc:docMk/>
          <pc:sldMk cId="1516302071" sldId="330"/>
        </pc:sldMkLst>
      </pc:sldChg>
      <pc:sldChg chg="addSp delSp modSp add del mod">
        <pc:chgData name="WILMAR SOTELO" userId="f82f9da2-c48a-449f-a1d0-f6628d0b803d" providerId="ADAL" clId="{F29573DB-1724-4DBB-874F-73391F45B924}" dt="2021-02-20T06:20:06.688" v="5267" actId="47"/>
        <pc:sldMkLst>
          <pc:docMk/>
          <pc:sldMk cId="3957149247" sldId="331"/>
        </pc:sldMkLst>
        <pc:spChg chg="mod">
          <ac:chgData name="WILMAR SOTELO" userId="f82f9da2-c48a-449f-a1d0-f6628d0b803d" providerId="ADAL" clId="{F29573DB-1724-4DBB-874F-73391F45B924}" dt="2021-02-20T02:48:39.392" v="4945" actId="20577"/>
          <ac:spMkLst>
            <pc:docMk/>
            <pc:sldMk cId="3957149247" sldId="331"/>
            <ac:spMk id="6" creationId="{FAC1D910-7982-46BA-A5E2-269040460ED1}"/>
          </ac:spMkLst>
        </pc:spChg>
        <pc:picChg chg="del mod">
          <ac:chgData name="WILMAR SOTELO" userId="f82f9da2-c48a-449f-a1d0-f6628d0b803d" providerId="ADAL" clId="{F29573DB-1724-4DBB-874F-73391F45B924}" dt="2021-02-20T02:49:25.035" v="4956" actId="478"/>
          <ac:picMkLst>
            <pc:docMk/>
            <pc:sldMk cId="3957149247" sldId="331"/>
            <ac:picMk id="8" creationId="{B779FAE0-783C-40BB-ABE7-87C6D3DEFB81}"/>
          </ac:picMkLst>
        </pc:picChg>
        <pc:picChg chg="del">
          <ac:chgData name="WILMAR SOTELO" userId="f82f9da2-c48a-449f-a1d0-f6628d0b803d" providerId="ADAL" clId="{F29573DB-1724-4DBB-874F-73391F45B924}" dt="2021-02-20T02:49:34.624" v="4958" actId="478"/>
          <ac:picMkLst>
            <pc:docMk/>
            <pc:sldMk cId="3957149247" sldId="331"/>
            <ac:picMk id="9" creationId="{47C4CB2D-4034-45DB-AD62-26BEBFC32B65}"/>
          </ac:picMkLst>
        </pc:picChg>
        <pc:picChg chg="del">
          <ac:chgData name="WILMAR SOTELO" userId="f82f9da2-c48a-449f-a1d0-f6628d0b803d" providerId="ADAL" clId="{F29573DB-1724-4DBB-874F-73391F45B924}" dt="2021-02-20T02:49:55.715" v="4964" actId="478"/>
          <ac:picMkLst>
            <pc:docMk/>
            <pc:sldMk cId="3957149247" sldId="331"/>
            <ac:picMk id="10" creationId="{6AE53676-F4B2-4E99-A2F2-362F72677F3B}"/>
          </ac:picMkLst>
        </pc:picChg>
        <pc:picChg chg="del">
          <ac:chgData name="WILMAR SOTELO" userId="f82f9da2-c48a-449f-a1d0-f6628d0b803d" providerId="ADAL" clId="{F29573DB-1724-4DBB-874F-73391F45B924}" dt="2021-02-20T02:50:39.188" v="4968" actId="478"/>
          <ac:picMkLst>
            <pc:docMk/>
            <pc:sldMk cId="3957149247" sldId="331"/>
            <ac:picMk id="11" creationId="{A07DE663-E60F-4329-AEC9-934DAFBC6861}"/>
          </ac:picMkLst>
        </pc:picChg>
        <pc:picChg chg="del">
          <ac:chgData name="WILMAR SOTELO" userId="f82f9da2-c48a-449f-a1d0-f6628d0b803d" providerId="ADAL" clId="{F29573DB-1724-4DBB-874F-73391F45B924}" dt="2021-02-20T02:50:51.539" v="4973" actId="478"/>
          <ac:picMkLst>
            <pc:docMk/>
            <pc:sldMk cId="3957149247" sldId="331"/>
            <ac:picMk id="13" creationId="{369E0FDB-CA8F-4A52-9B5D-56DB72FEC58E}"/>
          </ac:picMkLst>
        </pc:picChg>
        <pc:picChg chg="del">
          <ac:chgData name="WILMAR SOTELO" userId="f82f9da2-c48a-449f-a1d0-f6628d0b803d" providerId="ADAL" clId="{F29573DB-1724-4DBB-874F-73391F45B924}" dt="2021-02-20T02:51:06.828" v="4978" actId="478"/>
          <ac:picMkLst>
            <pc:docMk/>
            <pc:sldMk cId="3957149247" sldId="331"/>
            <ac:picMk id="14" creationId="{75138067-602E-4C36-BE0F-76809DBFAD95}"/>
          </ac:picMkLst>
        </pc:picChg>
        <pc:picChg chg="add mod">
          <ac:chgData name="WILMAR SOTELO" userId="f82f9da2-c48a-449f-a1d0-f6628d0b803d" providerId="ADAL" clId="{F29573DB-1724-4DBB-874F-73391F45B924}" dt="2021-02-20T02:49:23.358" v="4955" actId="1076"/>
          <ac:picMkLst>
            <pc:docMk/>
            <pc:sldMk cId="3957149247" sldId="331"/>
            <ac:picMk id="15" creationId="{E922C431-01D5-49B8-8286-4696A72530E9}"/>
          </ac:picMkLst>
        </pc:picChg>
        <pc:picChg chg="add mod">
          <ac:chgData name="WILMAR SOTELO" userId="f82f9da2-c48a-449f-a1d0-f6628d0b803d" providerId="ADAL" clId="{F29573DB-1724-4DBB-874F-73391F45B924}" dt="2021-02-20T02:49:49.121" v="4962" actId="1076"/>
          <ac:picMkLst>
            <pc:docMk/>
            <pc:sldMk cId="3957149247" sldId="331"/>
            <ac:picMk id="16" creationId="{F67B5AE5-A643-400B-8A37-9CBC6D020342}"/>
          </ac:picMkLst>
        </pc:picChg>
        <pc:picChg chg="add mod">
          <ac:chgData name="WILMAR SOTELO" userId="f82f9da2-c48a-449f-a1d0-f6628d0b803d" providerId="ADAL" clId="{F29573DB-1724-4DBB-874F-73391F45B924}" dt="2021-02-20T02:50:04.977" v="4966" actId="1076"/>
          <ac:picMkLst>
            <pc:docMk/>
            <pc:sldMk cId="3957149247" sldId="331"/>
            <ac:picMk id="17" creationId="{A9B48161-C67F-465A-A2E4-E95F4FB409F7}"/>
          </ac:picMkLst>
        </pc:picChg>
        <pc:picChg chg="add mod">
          <ac:chgData name="WILMAR SOTELO" userId="f82f9da2-c48a-449f-a1d0-f6628d0b803d" providerId="ADAL" clId="{F29573DB-1724-4DBB-874F-73391F45B924}" dt="2021-02-20T02:50:50.014" v="4972" actId="1076"/>
          <ac:picMkLst>
            <pc:docMk/>
            <pc:sldMk cId="3957149247" sldId="331"/>
            <ac:picMk id="18" creationId="{55055374-4B2A-478C-9A64-BA378F7E223A}"/>
          </ac:picMkLst>
        </pc:picChg>
        <pc:picChg chg="add mod">
          <ac:chgData name="WILMAR SOTELO" userId="f82f9da2-c48a-449f-a1d0-f6628d0b803d" providerId="ADAL" clId="{F29573DB-1724-4DBB-874F-73391F45B924}" dt="2021-02-20T02:51:04.864" v="4977" actId="1076"/>
          <ac:picMkLst>
            <pc:docMk/>
            <pc:sldMk cId="3957149247" sldId="331"/>
            <ac:picMk id="19" creationId="{F38A9F17-BF7F-4584-8954-E1CCC4E6F530}"/>
          </ac:picMkLst>
        </pc:picChg>
        <pc:picChg chg="add mod">
          <ac:chgData name="WILMAR SOTELO" userId="f82f9da2-c48a-449f-a1d0-f6628d0b803d" providerId="ADAL" clId="{F29573DB-1724-4DBB-874F-73391F45B924}" dt="2021-02-20T02:51:27.693" v="4984" actId="1076"/>
          <ac:picMkLst>
            <pc:docMk/>
            <pc:sldMk cId="3957149247" sldId="331"/>
            <ac:picMk id="20" creationId="{057F3510-5719-4A08-AD5E-E4B3B44454EB}"/>
          </ac:picMkLst>
        </pc:picChg>
      </pc:sldChg>
      <pc:sldChg chg="addSp delSp modSp add del mod">
        <pc:chgData name="WILMAR SOTELO" userId="f82f9da2-c48a-449f-a1d0-f6628d0b803d" providerId="ADAL" clId="{F29573DB-1724-4DBB-874F-73391F45B924}" dt="2021-02-21T02:12:12.631" v="5741" actId="47"/>
        <pc:sldMkLst>
          <pc:docMk/>
          <pc:sldMk cId="3381099084" sldId="332"/>
        </pc:sldMkLst>
        <pc:spChg chg="mod">
          <ac:chgData name="WILMAR SOTELO" userId="f82f9da2-c48a-449f-a1d0-f6628d0b803d" providerId="ADAL" clId="{F29573DB-1724-4DBB-874F-73391F45B924}" dt="2021-02-20T06:54:26.470" v="5653" actId="1076"/>
          <ac:spMkLst>
            <pc:docMk/>
            <pc:sldMk cId="3381099084" sldId="332"/>
            <ac:spMk id="12" creationId="{EEA344E2-B737-4D30-912C-C92875DFF814}"/>
          </ac:spMkLst>
        </pc:spChg>
        <pc:picChg chg="add del mod">
          <ac:chgData name="WILMAR SOTELO" userId="f82f9da2-c48a-449f-a1d0-f6628d0b803d" providerId="ADAL" clId="{F29573DB-1724-4DBB-874F-73391F45B924}" dt="2021-02-20T06:56:13.074" v="5656" actId="478"/>
          <ac:picMkLst>
            <pc:docMk/>
            <pc:sldMk cId="3381099084" sldId="332"/>
            <ac:picMk id="4" creationId="{0DC623F7-1F9A-4059-8CCB-0E4F7C937064}"/>
          </ac:picMkLst>
        </pc:picChg>
        <pc:picChg chg="add del mod">
          <ac:chgData name="WILMAR SOTELO" userId="f82f9da2-c48a-449f-a1d0-f6628d0b803d" providerId="ADAL" clId="{F29573DB-1724-4DBB-874F-73391F45B924}" dt="2021-02-21T02:12:09.689" v="5740" actId="478"/>
          <ac:picMkLst>
            <pc:docMk/>
            <pc:sldMk cId="3381099084" sldId="332"/>
            <ac:picMk id="6" creationId="{C725A61A-C3EF-4B67-ABA7-9C9099AAC15B}"/>
          </ac:picMkLst>
        </pc:picChg>
        <pc:cxnChg chg="mod">
          <ac:chgData name="WILMAR SOTELO" userId="f82f9da2-c48a-449f-a1d0-f6628d0b803d" providerId="ADAL" clId="{F29573DB-1724-4DBB-874F-73391F45B924}" dt="2021-02-20T06:54:28.376" v="5654" actId="1076"/>
          <ac:cxnSpMkLst>
            <pc:docMk/>
            <pc:sldMk cId="3381099084" sldId="332"/>
            <ac:cxnSpMk id="7" creationId="{01288CDE-F90C-43C1-B9E1-D9B030E77F2F}"/>
          </ac:cxnSpMkLst>
        </pc:cxnChg>
      </pc:sldChg>
      <pc:sldChg chg="modSp add del mod">
        <pc:chgData name="WILMAR SOTELO" userId="f82f9da2-c48a-449f-a1d0-f6628d0b803d" providerId="ADAL" clId="{F29573DB-1724-4DBB-874F-73391F45B924}" dt="2021-02-20T06:20:15.515" v="5268" actId="47"/>
        <pc:sldMkLst>
          <pc:docMk/>
          <pc:sldMk cId="936515489" sldId="333"/>
        </pc:sldMkLst>
        <pc:spChg chg="mod">
          <ac:chgData name="WILMAR SOTELO" userId="f82f9da2-c48a-449f-a1d0-f6628d0b803d" providerId="ADAL" clId="{F29573DB-1724-4DBB-874F-73391F45B924}" dt="2021-02-20T02:55:14.924" v="5031" actId="14100"/>
          <ac:spMkLst>
            <pc:docMk/>
            <pc:sldMk cId="936515489" sldId="333"/>
            <ac:spMk id="5" creationId="{5FD03583-6278-4FE0-BB97-170147359C64}"/>
          </ac:spMkLst>
        </pc:spChg>
      </pc:sldChg>
      <pc:sldChg chg="addSp delSp modSp add mod ord">
        <pc:chgData name="WILMAR SOTELO" userId="f82f9da2-c48a-449f-a1d0-f6628d0b803d" providerId="ADAL" clId="{F29573DB-1724-4DBB-874F-73391F45B924}" dt="2021-02-21T02:12:45.710" v="5773" actId="20577"/>
        <pc:sldMkLst>
          <pc:docMk/>
          <pc:sldMk cId="2806042116" sldId="333"/>
        </pc:sldMkLst>
        <pc:spChg chg="mod">
          <ac:chgData name="WILMAR SOTELO" userId="f82f9da2-c48a-449f-a1d0-f6628d0b803d" providerId="ADAL" clId="{F29573DB-1724-4DBB-874F-73391F45B924}" dt="2021-02-20T06:50:19.802" v="5620" actId="1076"/>
          <ac:spMkLst>
            <pc:docMk/>
            <pc:sldMk cId="2806042116" sldId="333"/>
            <ac:spMk id="4" creationId="{46EEE2B0-9B1F-4A99-8F66-EE2E4D2F0311}"/>
          </ac:spMkLst>
        </pc:spChg>
        <pc:spChg chg="mod">
          <ac:chgData name="WILMAR SOTELO" userId="f82f9da2-c48a-449f-a1d0-f6628d0b803d" providerId="ADAL" clId="{F29573DB-1724-4DBB-874F-73391F45B924}" dt="2021-02-21T02:12:45.710" v="5773" actId="20577"/>
          <ac:spMkLst>
            <pc:docMk/>
            <pc:sldMk cId="2806042116" sldId="333"/>
            <ac:spMk id="6" creationId="{FAC1D910-7982-46BA-A5E2-269040460ED1}"/>
          </ac:spMkLst>
        </pc:spChg>
        <pc:spChg chg="mod">
          <ac:chgData name="WILMAR SOTELO" userId="f82f9da2-c48a-449f-a1d0-f6628d0b803d" providerId="ADAL" clId="{F29573DB-1724-4DBB-874F-73391F45B924}" dt="2021-02-20T06:50:22.511" v="5621" actId="1076"/>
          <ac:spMkLst>
            <pc:docMk/>
            <pc:sldMk cId="2806042116" sldId="333"/>
            <ac:spMk id="37" creationId="{310D62FB-8ED1-4CA6-8E80-F2E993072C67}"/>
          </ac:spMkLst>
        </pc:spChg>
        <pc:spChg chg="mod">
          <ac:chgData name="WILMAR SOTELO" userId="f82f9da2-c48a-449f-a1d0-f6628d0b803d" providerId="ADAL" clId="{F29573DB-1724-4DBB-874F-73391F45B924}" dt="2021-02-20T06:50:25.434" v="5622" actId="1076"/>
          <ac:spMkLst>
            <pc:docMk/>
            <pc:sldMk cId="2806042116" sldId="333"/>
            <ac:spMk id="38" creationId="{51E904FC-6F1B-4EF7-9A82-F6725A897A70}"/>
          </ac:spMkLst>
        </pc:spChg>
        <pc:spChg chg="mod">
          <ac:chgData name="WILMAR SOTELO" userId="f82f9da2-c48a-449f-a1d0-f6628d0b803d" providerId="ADAL" clId="{F29573DB-1724-4DBB-874F-73391F45B924}" dt="2021-02-20T06:50:28.215" v="5623" actId="1076"/>
          <ac:spMkLst>
            <pc:docMk/>
            <pc:sldMk cId="2806042116" sldId="333"/>
            <ac:spMk id="39" creationId="{29D34C36-518F-4954-B761-43B8A17B5314}"/>
          </ac:spMkLst>
        </pc:spChg>
        <pc:picChg chg="add mod">
          <ac:chgData name="WILMAR SOTELO" userId="f82f9da2-c48a-449f-a1d0-f6628d0b803d" providerId="ADAL" clId="{F29573DB-1724-4DBB-874F-73391F45B924}" dt="2021-02-20T06:21:57.665" v="5292" actId="1076"/>
          <ac:picMkLst>
            <pc:docMk/>
            <pc:sldMk cId="2806042116" sldId="333"/>
            <ac:picMk id="20" creationId="{32644F2F-83BB-4317-9419-A0D87FD0EE84}"/>
          </ac:picMkLst>
        </pc:picChg>
        <pc:picChg chg="add mod">
          <ac:chgData name="WILMAR SOTELO" userId="f82f9da2-c48a-449f-a1d0-f6628d0b803d" providerId="ADAL" clId="{F29573DB-1724-4DBB-874F-73391F45B924}" dt="2021-02-20T06:30:51.056" v="5384" actId="14100"/>
          <ac:picMkLst>
            <pc:docMk/>
            <pc:sldMk cId="2806042116" sldId="333"/>
            <ac:picMk id="21" creationId="{0C05455A-B768-4064-8FF6-845B3BB2A528}"/>
          </ac:picMkLst>
        </pc:picChg>
        <pc:picChg chg="add mod">
          <ac:chgData name="WILMAR SOTELO" userId="f82f9da2-c48a-449f-a1d0-f6628d0b803d" providerId="ADAL" clId="{F29573DB-1724-4DBB-874F-73391F45B924}" dt="2021-02-20T06:26:00.852" v="5320" actId="1076"/>
          <ac:picMkLst>
            <pc:docMk/>
            <pc:sldMk cId="2806042116" sldId="333"/>
            <ac:picMk id="22" creationId="{6F09EA14-FC56-4365-ADF1-231BC82555C4}"/>
          </ac:picMkLst>
        </pc:picChg>
        <pc:picChg chg="add mod">
          <ac:chgData name="WILMAR SOTELO" userId="f82f9da2-c48a-449f-a1d0-f6628d0b803d" providerId="ADAL" clId="{F29573DB-1724-4DBB-874F-73391F45B924}" dt="2021-02-20T06:26:27.620" v="5327" actId="1076"/>
          <ac:picMkLst>
            <pc:docMk/>
            <pc:sldMk cId="2806042116" sldId="333"/>
            <ac:picMk id="23" creationId="{2F371F5C-706D-42A3-916F-FF6A8071CED2}"/>
          </ac:picMkLst>
        </pc:picChg>
        <pc:picChg chg="add mod">
          <ac:chgData name="WILMAR SOTELO" userId="f82f9da2-c48a-449f-a1d0-f6628d0b803d" providerId="ADAL" clId="{F29573DB-1724-4DBB-874F-73391F45B924}" dt="2021-02-20T06:30:48.044" v="5382" actId="14100"/>
          <ac:picMkLst>
            <pc:docMk/>
            <pc:sldMk cId="2806042116" sldId="333"/>
            <ac:picMk id="24" creationId="{4C2B1CD2-15B2-41FA-A825-71B8A821EF95}"/>
          </ac:picMkLst>
        </pc:picChg>
        <pc:picChg chg="del">
          <ac:chgData name="WILMAR SOTELO" userId="f82f9da2-c48a-449f-a1d0-f6628d0b803d" providerId="ADAL" clId="{F29573DB-1724-4DBB-874F-73391F45B924}" dt="2021-02-20T06:21:20.606" v="5280" actId="478"/>
          <ac:picMkLst>
            <pc:docMk/>
            <pc:sldMk cId="2806042116" sldId="333"/>
            <ac:picMk id="25" creationId="{82523951-2F39-470E-B599-1FF25E8078AE}"/>
          </ac:picMkLst>
        </pc:picChg>
        <pc:picChg chg="del">
          <ac:chgData name="WILMAR SOTELO" userId="f82f9da2-c48a-449f-a1d0-f6628d0b803d" providerId="ADAL" clId="{F29573DB-1724-4DBB-874F-73391F45B924}" dt="2021-02-20T06:24:57.624" v="5305" actId="478"/>
          <ac:picMkLst>
            <pc:docMk/>
            <pc:sldMk cId="2806042116" sldId="333"/>
            <ac:picMk id="26" creationId="{CFA2D1C2-4B43-4410-B5C5-29FDFC1F00B3}"/>
          </ac:picMkLst>
        </pc:picChg>
        <pc:picChg chg="mod">
          <ac:chgData name="WILMAR SOTELO" userId="f82f9da2-c48a-449f-a1d0-f6628d0b803d" providerId="ADAL" clId="{F29573DB-1724-4DBB-874F-73391F45B924}" dt="2021-02-20T06:26:19.849" v="5325" actId="1076"/>
          <ac:picMkLst>
            <pc:docMk/>
            <pc:sldMk cId="2806042116" sldId="333"/>
            <ac:picMk id="27" creationId="{196A00C6-6617-4D35-A3ED-770E70E49C44}"/>
          </ac:picMkLst>
        </pc:picChg>
        <pc:picChg chg="del">
          <ac:chgData name="WILMAR SOTELO" userId="f82f9da2-c48a-449f-a1d0-f6628d0b803d" providerId="ADAL" clId="{F29573DB-1724-4DBB-874F-73391F45B924}" dt="2021-02-20T06:27:29.169" v="5339" actId="478"/>
          <ac:picMkLst>
            <pc:docMk/>
            <pc:sldMk cId="2806042116" sldId="333"/>
            <ac:picMk id="28" creationId="{CD98AD3F-8FFB-4DF1-8E9B-32DB84C02022}"/>
          </ac:picMkLst>
        </pc:picChg>
        <pc:picChg chg="del">
          <ac:chgData name="WILMAR SOTELO" userId="f82f9da2-c48a-449f-a1d0-f6628d0b803d" providerId="ADAL" clId="{F29573DB-1724-4DBB-874F-73391F45B924}" dt="2021-02-20T06:27:53.579" v="5343" actId="478"/>
          <ac:picMkLst>
            <pc:docMk/>
            <pc:sldMk cId="2806042116" sldId="333"/>
            <ac:picMk id="29" creationId="{56BEE86C-2381-40E6-B463-32EB65C82356}"/>
          </ac:picMkLst>
        </pc:picChg>
        <pc:picChg chg="del">
          <ac:chgData name="WILMAR SOTELO" userId="f82f9da2-c48a-449f-a1d0-f6628d0b803d" providerId="ADAL" clId="{F29573DB-1724-4DBB-874F-73391F45B924}" dt="2021-02-20T06:29:13.085" v="5357" actId="478"/>
          <ac:picMkLst>
            <pc:docMk/>
            <pc:sldMk cId="2806042116" sldId="333"/>
            <ac:picMk id="30" creationId="{4D20E199-0ABD-4582-B445-5E789A9BE4F2}"/>
          </ac:picMkLst>
        </pc:picChg>
        <pc:picChg chg="del">
          <ac:chgData name="WILMAR SOTELO" userId="f82f9da2-c48a-449f-a1d0-f6628d0b803d" providerId="ADAL" clId="{F29573DB-1724-4DBB-874F-73391F45B924}" dt="2021-02-20T06:29:55.771" v="5365" actId="478"/>
          <ac:picMkLst>
            <pc:docMk/>
            <pc:sldMk cId="2806042116" sldId="333"/>
            <ac:picMk id="31" creationId="{5776115A-FCBF-44B2-89A7-29F7A85A69E5}"/>
          </ac:picMkLst>
        </pc:picChg>
        <pc:picChg chg="del">
          <ac:chgData name="WILMAR SOTELO" userId="f82f9da2-c48a-449f-a1d0-f6628d0b803d" providerId="ADAL" clId="{F29573DB-1724-4DBB-874F-73391F45B924}" dt="2021-02-20T06:25:53.900" v="5317" actId="478"/>
          <ac:picMkLst>
            <pc:docMk/>
            <pc:sldMk cId="2806042116" sldId="333"/>
            <ac:picMk id="32" creationId="{D0E8485D-32F3-433C-8A61-58BDD8AF3834}"/>
          </ac:picMkLst>
        </pc:picChg>
        <pc:picChg chg="del">
          <ac:chgData name="WILMAR SOTELO" userId="f82f9da2-c48a-449f-a1d0-f6628d0b803d" providerId="ADAL" clId="{F29573DB-1724-4DBB-874F-73391F45B924}" dt="2021-02-20T06:25:23.526" v="5310" actId="478"/>
          <ac:picMkLst>
            <pc:docMk/>
            <pc:sldMk cId="2806042116" sldId="333"/>
            <ac:picMk id="33" creationId="{1D9EBCAE-D85B-4801-9C42-55A9DF944D2B}"/>
          </ac:picMkLst>
        </pc:picChg>
        <pc:picChg chg="del">
          <ac:chgData name="WILMAR SOTELO" userId="f82f9da2-c48a-449f-a1d0-f6628d0b803d" providerId="ADAL" clId="{F29573DB-1724-4DBB-874F-73391F45B924}" dt="2021-02-20T06:26:57.877" v="5332" actId="478"/>
          <ac:picMkLst>
            <pc:docMk/>
            <pc:sldMk cId="2806042116" sldId="333"/>
            <ac:picMk id="34" creationId="{68569077-052E-4658-BCB4-EDADA44D110A}"/>
          </ac:picMkLst>
        </pc:picChg>
        <pc:picChg chg="del">
          <ac:chgData name="WILMAR SOTELO" userId="f82f9da2-c48a-449f-a1d0-f6628d0b803d" providerId="ADAL" clId="{F29573DB-1724-4DBB-874F-73391F45B924}" dt="2021-02-20T06:28:28.303" v="5352" actId="478"/>
          <ac:picMkLst>
            <pc:docMk/>
            <pc:sldMk cId="2806042116" sldId="333"/>
            <ac:picMk id="35" creationId="{0C9D40A1-C6B2-4B31-B3C6-870B4AE6B62D}"/>
          </ac:picMkLst>
        </pc:picChg>
        <pc:picChg chg="del">
          <ac:chgData name="WILMAR SOTELO" userId="f82f9da2-c48a-449f-a1d0-f6628d0b803d" providerId="ADAL" clId="{F29573DB-1724-4DBB-874F-73391F45B924}" dt="2021-02-20T06:30:23.964" v="5372" actId="478"/>
          <ac:picMkLst>
            <pc:docMk/>
            <pc:sldMk cId="2806042116" sldId="333"/>
            <ac:picMk id="36" creationId="{84D16B70-F972-4C2B-A959-7382EFA0DD0F}"/>
          </ac:picMkLst>
        </pc:picChg>
        <pc:picChg chg="add mod">
          <ac:chgData name="WILMAR SOTELO" userId="f82f9da2-c48a-449f-a1d0-f6628d0b803d" providerId="ADAL" clId="{F29573DB-1724-4DBB-874F-73391F45B924}" dt="2021-02-20T06:27:32.727" v="5340" actId="1076"/>
          <ac:picMkLst>
            <pc:docMk/>
            <pc:sldMk cId="2806042116" sldId="333"/>
            <ac:picMk id="40" creationId="{7E50A828-2776-4D06-B7CC-B7E111B2FA0F}"/>
          </ac:picMkLst>
        </pc:picChg>
        <pc:picChg chg="add mod">
          <ac:chgData name="WILMAR SOTELO" userId="f82f9da2-c48a-449f-a1d0-f6628d0b803d" providerId="ADAL" clId="{F29573DB-1724-4DBB-874F-73391F45B924}" dt="2021-02-20T06:28:01.610" v="5346" actId="1076"/>
          <ac:picMkLst>
            <pc:docMk/>
            <pc:sldMk cId="2806042116" sldId="333"/>
            <ac:picMk id="41" creationId="{EC874A3C-A95C-4A1E-8C9A-AEA5141D765F}"/>
          </ac:picMkLst>
        </pc:picChg>
        <pc:picChg chg="add mod">
          <ac:chgData name="WILMAR SOTELO" userId="f82f9da2-c48a-449f-a1d0-f6628d0b803d" providerId="ADAL" clId="{F29573DB-1724-4DBB-874F-73391F45B924}" dt="2021-02-20T06:50:06.208" v="5616" actId="14100"/>
          <ac:picMkLst>
            <pc:docMk/>
            <pc:sldMk cId="2806042116" sldId="333"/>
            <ac:picMk id="42" creationId="{8D1F8AD5-3636-4717-A17B-F4E048F5460F}"/>
          </ac:picMkLst>
        </pc:picChg>
        <pc:picChg chg="add mod">
          <ac:chgData name="WILMAR SOTELO" userId="f82f9da2-c48a-449f-a1d0-f6628d0b803d" providerId="ADAL" clId="{F29573DB-1724-4DBB-874F-73391F45B924}" dt="2021-02-20T06:29:26.062" v="5359" actId="14100"/>
          <ac:picMkLst>
            <pc:docMk/>
            <pc:sldMk cId="2806042116" sldId="333"/>
            <ac:picMk id="43" creationId="{4C900FE2-4A55-478B-9FE0-5DEE7EEA893B}"/>
          </ac:picMkLst>
        </pc:picChg>
        <pc:picChg chg="add mod">
          <ac:chgData name="WILMAR SOTELO" userId="f82f9da2-c48a-449f-a1d0-f6628d0b803d" providerId="ADAL" clId="{F29573DB-1724-4DBB-874F-73391F45B924}" dt="2021-02-20T06:50:02.517" v="5615" actId="14100"/>
          <ac:picMkLst>
            <pc:docMk/>
            <pc:sldMk cId="2806042116" sldId="333"/>
            <ac:picMk id="44" creationId="{187B1381-E37F-4B72-A7E5-5E574A2A6632}"/>
          </ac:picMkLst>
        </pc:picChg>
        <pc:picChg chg="add mod">
          <ac:chgData name="WILMAR SOTELO" userId="f82f9da2-c48a-449f-a1d0-f6628d0b803d" providerId="ADAL" clId="{F29573DB-1724-4DBB-874F-73391F45B924}" dt="2021-02-20T06:50:12.580" v="5619" actId="14100"/>
          <ac:picMkLst>
            <pc:docMk/>
            <pc:sldMk cId="2806042116" sldId="333"/>
            <ac:picMk id="45" creationId="{B5210122-7EA2-4999-836C-B8AC8CE8D071}"/>
          </ac:picMkLst>
        </pc:picChg>
        <pc:cxnChg chg="mod">
          <ac:chgData name="WILMAR SOTELO" userId="f82f9da2-c48a-449f-a1d0-f6628d0b803d" providerId="ADAL" clId="{F29573DB-1724-4DBB-874F-73391F45B924}" dt="2021-02-20T06:21:54.684" v="5291" actId="1076"/>
          <ac:cxnSpMkLst>
            <pc:docMk/>
            <pc:sldMk cId="2806042116" sldId="333"/>
            <ac:cxnSpMk id="7" creationId="{01288CDE-F90C-43C1-B9E1-D9B030E77F2F}"/>
          </ac:cxnSpMkLst>
        </pc:cxnChg>
      </pc:sldChg>
      <pc:sldChg chg="addSp delSp modSp add mod">
        <pc:chgData name="WILMAR SOTELO" userId="f82f9da2-c48a-449f-a1d0-f6628d0b803d" providerId="ADAL" clId="{F29573DB-1724-4DBB-874F-73391F45B924}" dt="2021-02-21T21:52:39.592" v="5814" actId="1076"/>
        <pc:sldMkLst>
          <pc:docMk/>
          <pc:sldMk cId="3661434162" sldId="334"/>
        </pc:sldMkLst>
        <pc:spChg chg="mod">
          <ac:chgData name="WILMAR SOTELO" userId="f82f9da2-c48a-449f-a1d0-f6628d0b803d" providerId="ADAL" clId="{F29573DB-1724-4DBB-874F-73391F45B924}" dt="2021-02-21T02:13:02.308" v="5790" actId="14100"/>
          <ac:spMkLst>
            <pc:docMk/>
            <pc:sldMk cId="3661434162" sldId="334"/>
            <ac:spMk id="6" creationId="{FAC1D910-7982-46BA-A5E2-269040460ED1}"/>
          </ac:spMkLst>
        </pc:spChg>
        <pc:picChg chg="del">
          <ac:chgData name="WILMAR SOTELO" userId="f82f9da2-c48a-449f-a1d0-f6628d0b803d" providerId="ADAL" clId="{F29573DB-1724-4DBB-874F-73391F45B924}" dt="2021-02-20T06:33:10.730" v="5395" actId="478"/>
          <ac:picMkLst>
            <pc:docMk/>
            <pc:sldMk cId="3661434162" sldId="334"/>
            <ac:picMk id="20" creationId="{32644F2F-83BB-4317-9419-A0D87FD0EE84}"/>
          </ac:picMkLst>
        </pc:picChg>
        <pc:picChg chg="del">
          <ac:chgData name="WILMAR SOTELO" userId="f82f9da2-c48a-449f-a1d0-f6628d0b803d" providerId="ADAL" clId="{F29573DB-1724-4DBB-874F-73391F45B924}" dt="2021-02-20T06:34:13.455" v="5414" actId="478"/>
          <ac:picMkLst>
            <pc:docMk/>
            <pc:sldMk cId="3661434162" sldId="334"/>
            <ac:picMk id="21" creationId="{0C05455A-B768-4064-8FF6-845B3BB2A528}"/>
          </ac:picMkLst>
        </pc:picChg>
        <pc:picChg chg="del">
          <ac:chgData name="WILMAR SOTELO" userId="f82f9da2-c48a-449f-a1d0-f6628d0b803d" providerId="ADAL" clId="{F29573DB-1724-4DBB-874F-73391F45B924}" dt="2021-02-20T06:35:03.607" v="5420" actId="478"/>
          <ac:picMkLst>
            <pc:docMk/>
            <pc:sldMk cId="3661434162" sldId="334"/>
            <ac:picMk id="22" creationId="{6F09EA14-FC56-4365-ADF1-231BC82555C4}"/>
          </ac:picMkLst>
        </pc:picChg>
        <pc:picChg chg="del">
          <ac:chgData name="WILMAR SOTELO" userId="f82f9da2-c48a-449f-a1d0-f6628d0b803d" providerId="ADAL" clId="{F29573DB-1724-4DBB-874F-73391F45B924}" dt="2021-02-20T06:35:29.751" v="5427" actId="478"/>
          <ac:picMkLst>
            <pc:docMk/>
            <pc:sldMk cId="3661434162" sldId="334"/>
            <ac:picMk id="23" creationId="{2F371F5C-706D-42A3-916F-FF6A8071CED2}"/>
          </ac:picMkLst>
        </pc:picChg>
        <pc:picChg chg="del">
          <ac:chgData name="WILMAR SOTELO" userId="f82f9da2-c48a-449f-a1d0-f6628d0b803d" providerId="ADAL" clId="{F29573DB-1724-4DBB-874F-73391F45B924}" dt="2021-02-20T06:35:53.255" v="5432" actId="478"/>
          <ac:picMkLst>
            <pc:docMk/>
            <pc:sldMk cId="3661434162" sldId="334"/>
            <ac:picMk id="24" creationId="{4C2B1CD2-15B2-41FA-A825-71B8A821EF95}"/>
          </ac:picMkLst>
        </pc:picChg>
        <pc:picChg chg="add mod">
          <ac:chgData name="WILMAR SOTELO" userId="f82f9da2-c48a-449f-a1d0-f6628d0b803d" providerId="ADAL" clId="{F29573DB-1724-4DBB-874F-73391F45B924}" dt="2021-02-20T06:39:00.544" v="5466" actId="1076"/>
          <ac:picMkLst>
            <pc:docMk/>
            <pc:sldMk cId="3661434162" sldId="334"/>
            <ac:picMk id="25" creationId="{EE176AEC-23F1-45A1-98FA-83CC076E2F1F}"/>
          </ac:picMkLst>
        </pc:picChg>
        <pc:picChg chg="add mod">
          <ac:chgData name="WILMAR SOTELO" userId="f82f9da2-c48a-449f-a1d0-f6628d0b803d" providerId="ADAL" clId="{F29573DB-1724-4DBB-874F-73391F45B924}" dt="2021-02-20T06:33:49.570" v="5408" actId="1076"/>
          <ac:picMkLst>
            <pc:docMk/>
            <pc:sldMk cId="3661434162" sldId="334"/>
            <ac:picMk id="26" creationId="{E71AB6E7-590B-4587-9F8D-730F55101221}"/>
          </ac:picMkLst>
        </pc:picChg>
        <pc:picChg chg="del">
          <ac:chgData name="WILMAR SOTELO" userId="f82f9da2-c48a-449f-a1d0-f6628d0b803d" providerId="ADAL" clId="{F29573DB-1724-4DBB-874F-73391F45B924}" dt="2021-02-20T06:33:47.770" v="5407" actId="478"/>
          <ac:picMkLst>
            <pc:docMk/>
            <pc:sldMk cId="3661434162" sldId="334"/>
            <ac:picMk id="27" creationId="{196A00C6-6617-4D35-A3ED-770E70E49C44}"/>
          </ac:picMkLst>
        </pc:picChg>
        <pc:picChg chg="add mod">
          <ac:chgData name="WILMAR SOTELO" userId="f82f9da2-c48a-449f-a1d0-f6628d0b803d" providerId="ADAL" clId="{F29573DB-1724-4DBB-874F-73391F45B924}" dt="2021-02-21T21:52:39.592" v="5814" actId="1076"/>
          <ac:picMkLst>
            <pc:docMk/>
            <pc:sldMk cId="3661434162" sldId="334"/>
            <ac:picMk id="28" creationId="{B026F938-E1B7-4F66-AF57-651316DEF876}"/>
          </ac:picMkLst>
        </pc:picChg>
        <pc:picChg chg="add mod">
          <ac:chgData name="WILMAR SOTELO" userId="f82f9da2-c48a-449f-a1d0-f6628d0b803d" providerId="ADAL" clId="{F29573DB-1724-4DBB-874F-73391F45B924}" dt="2021-02-20T06:39:04.196" v="5467" actId="1076"/>
          <ac:picMkLst>
            <pc:docMk/>
            <pc:sldMk cId="3661434162" sldId="334"/>
            <ac:picMk id="29" creationId="{211A9DCA-2C98-4ABB-8CA8-14966CC03460}"/>
          </ac:picMkLst>
        </pc:picChg>
        <pc:picChg chg="add mod">
          <ac:chgData name="WILMAR SOTELO" userId="f82f9da2-c48a-449f-a1d0-f6628d0b803d" providerId="ADAL" clId="{F29573DB-1724-4DBB-874F-73391F45B924}" dt="2021-02-20T06:35:37.380" v="5428" actId="1076"/>
          <ac:picMkLst>
            <pc:docMk/>
            <pc:sldMk cId="3661434162" sldId="334"/>
            <ac:picMk id="30" creationId="{F41F40B3-BBE8-4656-852A-E57CE94B63DC}"/>
          </ac:picMkLst>
        </pc:picChg>
        <pc:picChg chg="add mod">
          <ac:chgData name="WILMAR SOTELO" userId="f82f9da2-c48a-449f-a1d0-f6628d0b803d" providerId="ADAL" clId="{F29573DB-1724-4DBB-874F-73391F45B924}" dt="2021-02-20T06:35:57.295" v="5433" actId="1076"/>
          <ac:picMkLst>
            <pc:docMk/>
            <pc:sldMk cId="3661434162" sldId="334"/>
            <ac:picMk id="31" creationId="{3703CAC6-F33E-4CE3-A3A9-070EE0C9DB79}"/>
          </ac:picMkLst>
        </pc:picChg>
        <pc:picChg chg="add mod">
          <ac:chgData name="WILMAR SOTELO" userId="f82f9da2-c48a-449f-a1d0-f6628d0b803d" providerId="ADAL" clId="{F29573DB-1724-4DBB-874F-73391F45B924}" dt="2021-02-20T06:39:07.224" v="5468" actId="1076"/>
          <ac:picMkLst>
            <pc:docMk/>
            <pc:sldMk cId="3661434162" sldId="334"/>
            <ac:picMk id="32" creationId="{3BDBF90E-198B-4D7C-915E-DAA63140AEDB}"/>
          </ac:picMkLst>
        </pc:picChg>
        <pc:picChg chg="add mod">
          <ac:chgData name="WILMAR SOTELO" userId="f82f9da2-c48a-449f-a1d0-f6628d0b803d" providerId="ADAL" clId="{F29573DB-1724-4DBB-874F-73391F45B924}" dt="2021-02-20T06:38:00.178" v="5454" actId="1076"/>
          <ac:picMkLst>
            <pc:docMk/>
            <pc:sldMk cId="3661434162" sldId="334"/>
            <ac:picMk id="33" creationId="{46E2EEB4-6DFC-4FB3-863C-11D2D53CE9C2}"/>
          </ac:picMkLst>
        </pc:picChg>
        <pc:picChg chg="add mod">
          <ac:chgData name="WILMAR SOTELO" userId="f82f9da2-c48a-449f-a1d0-f6628d0b803d" providerId="ADAL" clId="{F29573DB-1724-4DBB-874F-73391F45B924}" dt="2021-02-20T06:38:33.836" v="5463" actId="1076"/>
          <ac:picMkLst>
            <pc:docMk/>
            <pc:sldMk cId="3661434162" sldId="334"/>
            <ac:picMk id="34" creationId="{331752EE-1F23-4072-AC4F-E1E71254D79C}"/>
          </ac:picMkLst>
        </pc:picChg>
        <pc:picChg chg="add mod">
          <ac:chgData name="WILMAR SOTELO" userId="f82f9da2-c48a-449f-a1d0-f6628d0b803d" providerId="ADAL" clId="{F29573DB-1724-4DBB-874F-73391F45B924}" dt="2021-02-20T06:39:44.702" v="5475" actId="1076"/>
          <ac:picMkLst>
            <pc:docMk/>
            <pc:sldMk cId="3661434162" sldId="334"/>
            <ac:picMk id="35" creationId="{2E06EE83-4619-4187-A64F-179D15BF2F17}"/>
          </ac:picMkLst>
        </pc:picChg>
        <pc:picChg chg="add mod">
          <ac:chgData name="WILMAR SOTELO" userId="f82f9da2-c48a-449f-a1d0-f6628d0b803d" providerId="ADAL" clId="{F29573DB-1724-4DBB-874F-73391F45B924}" dt="2021-02-20T06:43:25.217" v="5519" actId="14100"/>
          <ac:picMkLst>
            <pc:docMk/>
            <pc:sldMk cId="3661434162" sldId="334"/>
            <ac:picMk id="36" creationId="{D301E3EA-9239-4429-9865-FD7DC986DECA}"/>
          </ac:picMkLst>
        </pc:picChg>
        <pc:picChg chg="del">
          <ac:chgData name="WILMAR SOTELO" userId="f82f9da2-c48a-449f-a1d0-f6628d0b803d" providerId="ADAL" clId="{F29573DB-1724-4DBB-874F-73391F45B924}" dt="2021-02-20T06:36:51.091" v="5442" actId="478"/>
          <ac:picMkLst>
            <pc:docMk/>
            <pc:sldMk cId="3661434162" sldId="334"/>
            <ac:picMk id="40" creationId="{7E50A828-2776-4D06-B7CC-B7E111B2FA0F}"/>
          </ac:picMkLst>
        </pc:picChg>
        <pc:picChg chg="del">
          <ac:chgData name="WILMAR SOTELO" userId="f82f9da2-c48a-449f-a1d0-f6628d0b803d" providerId="ADAL" clId="{F29573DB-1724-4DBB-874F-73391F45B924}" dt="2021-02-20T06:37:53.096" v="5453" actId="478"/>
          <ac:picMkLst>
            <pc:docMk/>
            <pc:sldMk cId="3661434162" sldId="334"/>
            <ac:picMk id="41" creationId="{EC874A3C-A95C-4A1E-8C9A-AEA5141D765F}"/>
          </ac:picMkLst>
        </pc:picChg>
        <pc:picChg chg="del">
          <ac:chgData name="WILMAR SOTELO" userId="f82f9da2-c48a-449f-a1d0-f6628d0b803d" providerId="ADAL" clId="{F29573DB-1724-4DBB-874F-73391F45B924}" dt="2021-02-20T06:38:25.195" v="5462" actId="478"/>
          <ac:picMkLst>
            <pc:docMk/>
            <pc:sldMk cId="3661434162" sldId="334"/>
            <ac:picMk id="42" creationId="{8D1F8AD5-3636-4717-A17B-F4E048F5460F}"/>
          </ac:picMkLst>
        </pc:picChg>
        <pc:picChg chg="del">
          <ac:chgData name="WILMAR SOTELO" userId="f82f9da2-c48a-449f-a1d0-f6628d0b803d" providerId="ADAL" clId="{F29573DB-1724-4DBB-874F-73391F45B924}" dt="2021-02-20T06:39:40.758" v="5474" actId="478"/>
          <ac:picMkLst>
            <pc:docMk/>
            <pc:sldMk cId="3661434162" sldId="334"/>
            <ac:picMk id="43" creationId="{4C900FE2-4A55-478B-9FE0-5DEE7EEA893B}"/>
          </ac:picMkLst>
        </pc:picChg>
        <pc:picChg chg="del">
          <ac:chgData name="WILMAR SOTELO" userId="f82f9da2-c48a-449f-a1d0-f6628d0b803d" providerId="ADAL" clId="{F29573DB-1724-4DBB-874F-73391F45B924}" dt="2021-02-20T06:40:14.543" v="5482" actId="478"/>
          <ac:picMkLst>
            <pc:docMk/>
            <pc:sldMk cId="3661434162" sldId="334"/>
            <ac:picMk id="44" creationId="{187B1381-E37F-4B72-A7E5-5E574A2A6632}"/>
          </ac:picMkLst>
        </pc:picChg>
        <pc:picChg chg="del">
          <ac:chgData name="WILMAR SOTELO" userId="f82f9da2-c48a-449f-a1d0-f6628d0b803d" providerId="ADAL" clId="{F29573DB-1724-4DBB-874F-73391F45B924}" dt="2021-02-20T06:40:40.514" v="5491" actId="478"/>
          <ac:picMkLst>
            <pc:docMk/>
            <pc:sldMk cId="3661434162" sldId="334"/>
            <ac:picMk id="45" creationId="{B5210122-7EA2-4999-836C-B8AC8CE8D071}"/>
          </ac:picMkLst>
        </pc:picChg>
        <pc:picChg chg="add mod">
          <ac:chgData name="WILMAR SOTELO" userId="f82f9da2-c48a-449f-a1d0-f6628d0b803d" providerId="ADAL" clId="{F29573DB-1724-4DBB-874F-73391F45B924}" dt="2021-02-20T06:40:44.364" v="5492" actId="1076"/>
          <ac:picMkLst>
            <pc:docMk/>
            <pc:sldMk cId="3661434162" sldId="334"/>
            <ac:picMk id="46" creationId="{6372E9EF-DF66-4DC7-A9EF-683849FFBE2D}"/>
          </ac:picMkLst>
        </pc:picChg>
      </pc:sldChg>
      <pc:sldChg chg="addSp delSp modSp add mod">
        <pc:chgData name="WILMAR SOTELO" userId="f82f9da2-c48a-449f-a1d0-f6628d0b803d" providerId="ADAL" clId="{F29573DB-1724-4DBB-874F-73391F45B924}" dt="2021-02-22T18:09:46.372" v="5851" actId="14100"/>
        <pc:sldMkLst>
          <pc:docMk/>
          <pc:sldMk cId="3323468278" sldId="335"/>
        </pc:sldMkLst>
        <pc:spChg chg="mod">
          <ac:chgData name="WILMAR SOTELO" userId="f82f9da2-c48a-449f-a1d0-f6628d0b803d" providerId="ADAL" clId="{F29573DB-1724-4DBB-874F-73391F45B924}" dt="2021-02-20T06:44:10.645" v="5530" actId="1076"/>
          <ac:spMkLst>
            <pc:docMk/>
            <pc:sldMk cId="3323468278" sldId="335"/>
            <ac:spMk id="4" creationId="{46EEE2B0-9B1F-4A99-8F66-EE2E4D2F0311}"/>
          </ac:spMkLst>
        </pc:spChg>
        <pc:spChg chg="mod">
          <ac:chgData name="WILMAR SOTELO" userId="f82f9da2-c48a-449f-a1d0-f6628d0b803d" providerId="ADAL" clId="{F29573DB-1724-4DBB-874F-73391F45B924}" dt="2021-02-21T02:13:13.352" v="5807" actId="14100"/>
          <ac:spMkLst>
            <pc:docMk/>
            <pc:sldMk cId="3323468278" sldId="335"/>
            <ac:spMk id="6" creationId="{FAC1D910-7982-46BA-A5E2-269040460ED1}"/>
          </ac:spMkLst>
        </pc:spChg>
        <pc:spChg chg="mod">
          <ac:chgData name="WILMAR SOTELO" userId="f82f9da2-c48a-449f-a1d0-f6628d0b803d" providerId="ADAL" clId="{F29573DB-1724-4DBB-874F-73391F45B924}" dt="2021-02-20T06:44:49.666" v="5539" actId="1076"/>
          <ac:spMkLst>
            <pc:docMk/>
            <pc:sldMk cId="3323468278" sldId="335"/>
            <ac:spMk id="37" creationId="{310D62FB-8ED1-4CA6-8E80-F2E993072C67}"/>
          </ac:spMkLst>
        </pc:spChg>
        <pc:spChg chg="mod">
          <ac:chgData name="WILMAR SOTELO" userId="f82f9da2-c48a-449f-a1d0-f6628d0b803d" providerId="ADAL" clId="{F29573DB-1724-4DBB-874F-73391F45B924}" dt="2021-02-20T06:46:49.206" v="5569" actId="1076"/>
          <ac:spMkLst>
            <pc:docMk/>
            <pc:sldMk cId="3323468278" sldId="335"/>
            <ac:spMk id="38" creationId="{51E904FC-6F1B-4EF7-9A82-F6725A897A70}"/>
          </ac:spMkLst>
        </pc:spChg>
        <pc:spChg chg="mod">
          <ac:chgData name="WILMAR SOTELO" userId="f82f9da2-c48a-449f-a1d0-f6628d0b803d" providerId="ADAL" clId="{F29573DB-1724-4DBB-874F-73391F45B924}" dt="2021-02-20T06:46:52.202" v="5570" actId="1076"/>
          <ac:spMkLst>
            <pc:docMk/>
            <pc:sldMk cId="3323468278" sldId="335"/>
            <ac:spMk id="39" creationId="{29D34C36-518F-4954-B761-43B8A17B5314}"/>
          </ac:spMkLst>
        </pc:spChg>
        <pc:picChg chg="add mod">
          <ac:chgData name="WILMAR SOTELO" userId="f82f9da2-c48a-449f-a1d0-f6628d0b803d" providerId="ADAL" clId="{F29573DB-1724-4DBB-874F-73391F45B924}" dt="2021-02-20T06:42:50.662" v="5510" actId="1076"/>
          <ac:picMkLst>
            <pc:docMk/>
            <pc:sldMk cId="3323468278" sldId="335"/>
            <ac:picMk id="20" creationId="{AEFA4F18-0CF9-4251-8618-A5B2116D709E}"/>
          </ac:picMkLst>
        </pc:picChg>
        <pc:picChg chg="add mod">
          <ac:chgData name="WILMAR SOTELO" userId="f82f9da2-c48a-449f-a1d0-f6628d0b803d" providerId="ADAL" clId="{F29573DB-1724-4DBB-874F-73391F45B924}" dt="2021-02-20T06:43:19.842" v="5518" actId="1076"/>
          <ac:picMkLst>
            <pc:docMk/>
            <pc:sldMk cId="3323468278" sldId="335"/>
            <ac:picMk id="21" creationId="{EB8C6705-1FFA-40E1-B085-26325F3D8B5D}"/>
          </ac:picMkLst>
        </pc:picChg>
        <pc:picChg chg="add mod">
          <ac:chgData name="WILMAR SOTELO" userId="f82f9da2-c48a-449f-a1d0-f6628d0b803d" providerId="ADAL" clId="{F29573DB-1724-4DBB-874F-73391F45B924}" dt="2021-02-22T18:09:46.372" v="5851" actId="14100"/>
          <ac:picMkLst>
            <pc:docMk/>
            <pc:sldMk cId="3323468278" sldId="335"/>
            <ac:picMk id="22" creationId="{F3A10EB2-B436-4480-A382-02B68EE42C51}"/>
          </ac:picMkLst>
        </pc:picChg>
        <pc:picChg chg="add mod">
          <ac:chgData name="WILMAR SOTELO" userId="f82f9da2-c48a-449f-a1d0-f6628d0b803d" providerId="ADAL" clId="{F29573DB-1724-4DBB-874F-73391F45B924}" dt="2021-02-20T06:44:44.066" v="5538" actId="1076"/>
          <ac:picMkLst>
            <pc:docMk/>
            <pc:sldMk cId="3323468278" sldId="335"/>
            <ac:picMk id="23" creationId="{0A516856-B6D3-4086-9532-8F05CF726FDF}"/>
          </ac:picMkLst>
        </pc:picChg>
        <pc:picChg chg="add mod">
          <ac:chgData name="WILMAR SOTELO" userId="f82f9da2-c48a-449f-a1d0-f6628d0b803d" providerId="ADAL" clId="{F29573DB-1724-4DBB-874F-73391F45B924}" dt="2021-02-20T06:45:18.224" v="5547" actId="1076"/>
          <ac:picMkLst>
            <pc:docMk/>
            <pc:sldMk cId="3323468278" sldId="335"/>
            <ac:picMk id="24" creationId="{4AC12F1E-D143-40AF-827B-1DC0A4259768}"/>
          </ac:picMkLst>
        </pc:picChg>
        <pc:picChg chg="del">
          <ac:chgData name="WILMAR SOTELO" userId="f82f9da2-c48a-449f-a1d0-f6628d0b803d" providerId="ADAL" clId="{F29573DB-1724-4DBB-874F-73391F45B924}" dt="2021-02-20T06:42:45.863" v="5509" actId="478"/>
          <ac:picMkLst>
            <pc:docMk/>
            <pc:sldMk cId="3323468278" sldId="335"/>
            <ac:picMk id="25" creationId="{EE176AEC-23F1-45A1-98FA-83CC076E2F1F}"/>
          </ac:picMkLst>
        </pc:picChg>
        <pc:picChg chg="del">
          <ac:chgData name="WILMAR SOTELO" userId="f82f9da2-c48a-449f-a1d0-f6628d0b803d" providerId="ADAL" clId="{F29573DB-1724-4DBB-874F-73391F45B924}" dt="2021-02-20T06:43:14.124" v="5517" actId="478"/>
          <ac:picMkLst>
            <pc:docMk/>
            <pc:sldMk cId="3323468278" sldId="335"/>
            <ac:picMk id="26" creationId="{E71AB6E7-590B-4587-9F8D-730F55101221}"/>
          </ac:picMkLst>
        </pc:picChg>
        <pc:picChg chg="add mod">
          <ac:chgData name="WILMAR SOTELO" userId="f82f9da2-c48a-449f-a1d0-f6628d0b803d" providerId="ADAL" clId="{F29573DB-1724-4DBB-874F-73391F45B924}" dt="2021-02-20T06:46:01.138" v="5556" actId="1076"/>
          <ac:picMkLst>
            <pc:docMk/>
            <pc:sldMk cId="3323468278" sldId="335"/>
            <ac:picMk id="27" creationId="{1D221EA4-3C1B-4043-9A1A-93D16749BD02}"/>
          </ac:picMkLst>
        </pc:picChg>
        <pc:picChg chg="del">
          <ac:chgData name="WILMAR SOTELO" userId="f82f9da2-c48a-449f-a1d0-f6628d0b803d" providerId="ADAL" clId="{F29573DB-1724-4DBB-874F-73391F45B924}" dt="2021-02-20T06:44:02.847" v="5528" actId="478"/>
          <ac:picMkLst>
            <pc:docMk/>
            <pc:sldMk cId="3323468278" sldId="335"/>
            <ac:picMk id="28" creationId="{B026F938-E1B7-4F66-AF57-651316DEF876}"/>
          </ac:picMkLst>
        </pc:picChg>
        <pc:picChg chg="del">
          <ac:chgData name="WILMAR SOTELO" userId="f82f9da2-c48a-449f-a1d0-f6628d0b803d" providerId="ADAL" clId="{F29573DB-1724-4DBB-874F-73391F45B924}" dt="2021-02-20T06:44:38.358" v="5537" actId="478"/>
          <ac:picMkLst>
            <pc:docMk/>
            <pc:sldMk cId="3323468278" sldId="335"/>
            <ac:picMk id="29" creationId="{211A9DCA-2C98-4ABB-8CA8-14966CC03460}"/>
          </ac:picMkLst>
        </pc:picChg>
        <pc:picChg chg="del">
          <ac:chgData name="WILMAR SOTELO" userId="f82f9da2-c48a-449f-a1d0-f6628d0b803d" providerId="ADAL" clId="{F29573DB-1724-4DBB-874F-73391F45B924}" dt="2021-02-20T06:45:12.309" v="5546" actId="478"/>
          <ac:picMkLst>
            <pc:docMk/>
            <pc:sldMk cId="3323468278" sldId="335"/>
            <ac:picMk id="30" creationId="{F41F40B3-BBE8-4656-852A-E57CE94B63DC}"/>
          </ac:picMkLst>
        </pc:picChg>
        <pc:picChg chg="del">
          <ac:chgData name="WILMAR SOTELO" userId="f82f9da2-c48a-449f-a1d0-f6628d0b803d" providerId="ADAL" clId="{F29573DB-1724-4DBB-874F-73391F45B924}" dt="2021-02-20T06:45:56.991" v="5555" actId="478"/>
          <ac:picMkLst>
            <pc:docMk/>
            <pc:sldMk cId="3323468278" sldId="335"/>
            <ac:picMk id="31" creationId="{3703CAC6-F33E-4CE3-A3A9-070EE0C9DB79}"/>
          </ac:picMkLst>
        </pc:picChg>
        <pc:picChg chg="del">
          <ac:chgData name="WILMAR SOTELO" userId="f82f9da2-c48a-449f-a1d0-f6628d0b803d" providerId="ADAL" clId="{F29573DB-1724-4DBB-874F-73391F45B924}" dt="2021-02-20T06:46:36.748" v="5566" actId="478"/>
          <ac:picMkLst>
            <pc:docMk/>
            <pc:sldMk cId="3323468278" sldId="335"/>
            <ac:picMk id="32" creationId="{3BDBF90E-198B-4D7C-915E-DAA63140AEDB}"/>
          </ac:picMkLst>
        </pc:picChg>
        <pc:picChg chg="del">
          <ac:chgData name="WILMAR SOTELO" userId="f82f9da2-c48a-449f-a1d0-f6628d0b803d" providerId="ADAL" clId="{F29573DB-1724-4DBB-874F-73391F45B924}" dt="2021-02-20T06:47:15.343" v="5577" actId="478"/>
          <ac:picMkLst>
            <pc:docMk/>
            <pc:sldMk cId="3323468278" sldId="335"/>
            <ac:picMk id="33" creationId="{46E2EEB4-6DFC-4FB3-863C-11D2D53CE9C2}"/>
          </ac:picMkLst>
        </pc:picChg>
        <pc:picChg chg="del">
          <ac:chgData name="WILMAR SOTELO" userId="f82f9da2-c48a-449f-a1d0-f6628d0b803d" providerId="ADAL" clId="{F29573DB-1724-4DBB-874F-73391F45B924}" dt="2021-02-20T06:47:54.894" v="5587" actId="478"/>
          <ac:picMkLst>
            <pc:docMk/>
            <pc:sldMk cId="3323468278" sldId="335"/>
            <ac:picMk id="34" creationId="{331752EE-1F23-4072-AC4F-E1E71254D79C}"/>
          </ac:picMkLst>
        </pc:picChg>
        <pc:picChg chg="del">
          <ac:chgData name="WILMAR SOTELO" userId="f82f9da2-c48a-449f-a1d0-f6628d0b803d" providerId="ADAL" clId="{F29573DB-1724-4DBB-874F-73391F45B924}" dt="2021-02-20T06:48:34.990" v="5596" actId="478"/>
          <ac:picMkLst>
            <pc:docMk/>
            <pc:sldMk cId="3323468278" sldId="335"/>
            <ac:picMk id="35" creationId="{2E06EE83-4619-4187-A64F-179D15BF2F17}"/>
          </ac:picMkLst>
        </pc:picChg>
        <pc:picChg chg="del">
          <ac:chgData name="WILMAR SOTELO" userId="f82f9da2-c48a-449f-a1d0-f6628d0b803d" providerId="ADAL" clId="{F29573DB-1724-4DBB-874F-73391F45B924}" dt="2021-02-20T06:49:01.086" v="5603" actId="478"/>
          <ac:picMkLst>
            <pc:docMk/>
            <pc:sldMk cId="3323468278" sldId="335"/>
            <ac:picMk id="36" creationId="{D301E3EA-9239-4429-9865-FD7DC986DECA}"/>
          </ac:picMkLst>
        </pc:picChg>
        <pc:picChg chg="add mod">
          <ac:chgData name="WILMAR SOTELO" userId="f82f9da2-c48a-449f-a1d0-f6628d0b803d" providerId="ADAL" clId="{F29573DB-1724-4DBB-874F-73391F45B924}" dt="2021-02-20T06:46:41.302" v="5567" actId="1076"/>
          <ac:picMkLst>
            <pc:docMk/>
            <pc:sldMk cId="3323468278" sldId="335"/>
            <ac:picMk id="40" creationId="{55F14025-3CC4-4E94-AAA3-5C384EC807D1}"/>
          </ac:picMkLst>
        </pc:picChg>
        <pc:picChg chg="add mod">
          <ac:chgData name="WILMAR SOTELO" userId="f82f9da2-c48a-449f-a1d0-f6628d0b803d" providerId="ADAL" clId="{F29573DB-1724-4DBB-874F-73391F45B924}" dt="2021-02-20T06:47:23.160" v="5579" actId="14100"/>
          <ac:picMkLst>
            <pc:docMk/>
            <pc:sldMk cId="3323468278" sldId="335"/>
            <ac:picMk id="41" creationId="{D92DB736-3BB5-425F-BE86-C182A604B229}"/>
          </ac:picMkLst>
        </pc:picChg>
        <pc:picChg chg="add mod">
          <ac:chgData name="WILMAR SOTELO" userId="f82f9da2-c48a-449f-a1d0-f6628d0b803d" providerId="ADAL" clId="{F29573DB-1724-4DBB-874F-73391F45B924}" dt="2021-02-20T06:48:01.802" v="5588" actId="1076"/>
          <ac:picMkLst>
            <pc:docMk/>
            <pc:sldMk cId="3323468278" sldId="335"/>
            <ac:picMk id="42" creationId="{26C813D1-C2F9-4397-8A86-6FF4B53D29B2}"/>
          </ac:picMkLst>
        </pc:picChg>
        <pc:picChg chg="add mod">
          <ac:chgData name="WILMAR SOTELO" userId="f82f9da2-c48a-449f-a1d0-f6628d0b803d" providerId="ADAL" clId="{F29573DB-1724-4DBB-874F-73391F45B924}" dt="2021-02-20T06:48:38.430" v="5597" actId="1076"/>
          <ac:picMkLst>
            <pc:docMk/>
            <pc:sldMk cId="3323468278" sldId="335"/>
            <ac:picMk id="43" creationId="{84E7DA12-E2F3-435C-BB79-F057DBA646D5}"/>
          </ac:picMkLst>
        </pc:picChg>
        <pc:picChg chg="add mod">
          <ac:chgData name="WILMAR SOTELO" userId="f82f9da2-c48a-449f-a1d0-f6628d0b803d" providerId="ADAL" clId="{F29573DB-1724-4DBB-874F-73391F45B924}" dt="2021-02-20T06:49:14.838" v="5606" actId="14100"/>
          <ac:picMkLst>
            <pc:docMk/>
            <pc:sldMk cId="3323468278" sldId="335"/>
            <ac:picMk id="44" creationId="{2083956D-38A6-4815-84AA-D37165A65F72}"/>
          </ac:picMkLst>
        </pc:picChg>
        <pc:picChg chg="add mod">
          <ac:chgData name="WILMAR SOTELO" userId="f82f9da2-c48a-449f-a1d0-f6628d0b803d" providerId="ADAL" clId="{F29573DB-1724-4DBB-874F-73391F45B924}" dt="2021-02-20T06:49:39.424" v="5614" actId="1076"/>
          <ac:picMkLst>
            <pc:docMk/>
            <pc:sldMk cId="3323468278" sldId="335"/>
            <ac:picMk id="45" creationId="{97207910-4737-497F-9044-8715EB207C8C}"/>
          </ac:picMkLst>
        </pc:picChg>
        <pc:picChg chg="del">
          <ac:chgData name="WILMAR SOTELO" userId="f82f9da2-c48a-449f-a1d0-f6628d0b803d" providerId="ADAL" clId="{F29573DB-1724-4DBB-874F-73391F45B924}" dt="2021-02-20T06:49:34.948" v="5613" actId="478"/>
          <ac:picMkLst>
            <pc:docMk/>
            <pc:sldMk cId="3323468278" sldId="335"/>
            <ac:picMk id="46" creationId="{6372E9EF-DF66-4DC7-A9EF-683849FFBE2D}"/>
          </ac:picMkLst>
        </pc:picChg>
      </pc:sldChg>
      <pc:sldChg chg="modSp add mod">
        <pc:chgData name="WILMAR SOTELO" userId="f82f9da2-c48a-449f-a1d0-f6628d0b803d" providerId="ADAL" clId="{F29573DB-1724-4DBB-874F-73391F45B924}" dt="2021-02-21T19:58:22.804" v="5813" actId="20577"/>
        <pc:sldMkLst>
          <pc:docMk/>
          <pc:sldMk cId="3010529917" sldId="336"/>
        </pc:sldMkLst>
        <pc:spChg chg="mod">
          <ac:chgData name="WILMAR SOTELO" userId="f82f9da2-c48a-449f-a1d0-f6628d0b803d" providerId="ADAL" clId="{F29573DB-1724-4DBB-874F-73391F45B924}" dt="2021-02-21T19:58:22.804" v="5813" actId="20577"/>
          <ac:spMkLst>
            <pc:docMk/>
            <pc:sldMk cId="3010529917" sldId="336"/>
            <ac:spMk id="3" creationId="{61C89590-3421-4B92-8348-BB52D42F2530}"/>
          </ac:spMkLst>
        </pc:spChg>
      </pc:sldChg>
      <pc:sldChg chg="delSp new del mod">
        <pc:chgData name="WILMAR SOTELO" userId="f82f9da2-c48a-449f-a1d0-f6628d0b803d" providerId="ADAL" clId="{F29573DB-1724-4DBB-874F-73391F45B924}" dt="2021-02-25T21:29:02.946" v="5852" actId="47"/>
        <pc:sldMkLst>
          <pc:docMk/>
          <pc:sldMk cId="4067203123" sldId="337"/>
        </pc:sldMkLst>
        <pc:spChg chg="del">
          <ac:chgData name="WILMAR SOTELO" userId="f82f9da2-c48a-449f-a1d0-f6628d0b803d" providerId="ADAL" clId="{F29573DB-1724-4DBB-874F-73391F45B924}" dt="2021-02-22T18:09:33.003" v="5848" actId="478"/>
          <ac:spMkLst>
            <pc:docMk/>
            <pc:sldMk cId="4067203123" sldId="337"/>
            <ac:spMk id="2" creationId="{5A6374F9-7D8C-4498-909F-231E11DDCC1C}"/>
          </ac:spMkLst>
        </pc:spChg>
        <pc:spChg chg="del">
          <ac:chgData name="WILMAR SOTELO" userId="f82f9da2-c48a-449f-a1d0-f6628d0b803d" providerId="ADAL" clId="{F29573DB-1724-4DBB-874F-73391F45B924}" dt="2021-02-22T18:09:34.024" v="5849" actId="478"/>
          <ac:spMkLst>
            <pc:docMk/>
            <pc:sldMk cId="4067203123" sldId="337"/>
            <ac:spMk id="3" creationId="{73F0EC42-61AB-43B3-B6DD-E9B1CA610162}"/>
          </ac:spMkLst>
        </pc:spChg>
      </pc:sldChg>
    </pc:docChg>
  </pc:docChgLst>
  <pc:docChgLst>
    <pc:chgData name="wilmar alejandro Sotelo Rueda" userId="06742550ab524a11" providerId="LiveId" clId="{7DB4E80F-0735-432B-BE92-AD3B3DF249C6}"/>
    <pc:docChg chg="undo custSel addSld delSld modSld sldOrd modSection">
      <pc:chgData name="wilmar alejandro Sotelo Rueda" userId="06742550ab524a11" providerId="LiveId" clId="{7DB4E80F-0735-432B-BE92-AD3B3DF249C6}" dt="2021-10-08T21:35:43.614" v="1272" actId="20577"/>
      <pc:docMkLst>
        <pc:docMk/>
      </pc:docMkLst>
      <pc:sldChg chg="modSp mod">
        <pc:chgData name="wilmar alejandro Sotelo Rueda" userId="06742550ab524a11" providerId="LiveId" clId="{7DB4E80F-0735-432B-BE92-AD3B3DF249C6}" dt="2021-10-08T21:35:43.614" v="1272" actId="20577"/>
        <pc:sldMkLst>
          <pc:docMk/>
          <pc:sldMk cId="2180755229" sldId="259"/>
        </pc:sldMkLst>
        <pc:spChg chg="mod">
          <ac:chgData name="wilmar alejandro Sotelo Rueda" userId="06742550ab524a11" providerId="LiveId" clId="{7DB4E80F-0735-432B-BE92-AD3B3DF249C6}" dt="2021-10-08T17:41:11.594" v="806" actId="403"/>
          <ac:spMkLst>
            <pc:docMk/>
            <pc:sldMk cId="2180755229" sldId="259"/>
            <ac:spMk id="2" creationId="{F1391FDE-B7A9-4E71-B6D5-E7EAF07CAEEC}"/>
          </ac:spMkLst>
        </pc:spChg>
        <pc:spChg chg="mod">
          <ac:chgData name="wilmar alejandro Sotelo Rueda" userId="06742550ab524a11" providerId="LiveId" clId="{7DB4E80F-0735-432B-BE92-AD3B3DF249C6}" dt="2021-10-08T21:35:43.614" v="1272" actId="20577"/>
          <ac:spMkLst>
            <pc:docMk/>
            <pc:sldMk cId="2180755229" sldId="259"/>
            <ac:spMk id="12" creationId="{EEA344E2-B737-4D30-912C-C92875DFF814}"/>
          </ac:spMkLst>
        </pc:spChg>
      </pc:sldChg>
      <pc:sldChg chg="delSp modSp mod">
        <pc:chgData name="wilmar alejandro Sotelo Rueda" userId="06742550ab524a11" providerId="LiveId" clId="{7DB4E80F-0735-432B-BE92-AD3B3DF249C6}" dt="2021-10-08T16:30:27.426" v="429" actId="1076"/>
        <pc:sldMkLst>
          <pc:docMk/>
          <pc:sldMk cId="488385326" sldId="285"/>
        </pc:sldMkLst>
        <pc:spChg chg="mod">
          <ac:chgData name="wilmar alejandro Sotelo Rueda" userId="06742550ab524a11" providerId="LiveId" clId="{7DB4E80F-0735-432B-BE92-AD3B3DF249C6}" dt="2021-10-08T16:30:27.426" v="429" actId="1076"/>
          <ac:spMkLst>
            <pc:docMk/>
            <pc:sldMk cId="488385326" sldId="285"/>
            <ac:spMk id="3" creationId="{A5CBA8C5-33B7-41DB-BC7C-3362079D7842}"/>
          </ac:spMkLst>
        </pc:spChg>
        <pc:spChg chg="mod">
          <ac:chgData name="wilmar alejandro Sotelo Rueda" userId="06742550ab524a11" providerId="LiveId" clId="{7DB4E80F-0735-432B-BE92-AD3B3DF249C6}" dt="2021-10-08T15:52:02.676" v="240" actId="20577"/>
          <ac:spMkLst>
            <pc:docMk/>
            <pc:sldMk cId="488385326" sldId="285"/>
            <ac:spMk id="12" creationId="{EEA344E2-B737-4D30-912C-C92875DFF814}"/>
          </ac:spMkLst>
        </pc:spChg>
        <pc:graphicFrameChg chg="del">
          <ac:chgData name="wilmar alejandro Sotelo Rueda" userId="06742550ab524a11" providerId="LiveId" clId="{7DB4E80F-0735-432B-BE92-AD3B3DF249C6}" dt="2021-10-08T15:52:07.014" v="241" actId="478"/>
          <ac:graphicFrameMkLst>
            <pc:docMk/>
            <pc:sldMk cId="488385326" sldId="285"/>
            <ac:graphicFrameMk id="9" creationId="{89FA773E-4166-4265-A242-0310062A0259}"/>
          </ac:graphicFrameMkLst>
        </pc:graphicFrameChg>
        <pc:picChg chg="del">
          <ac:chgData name="wilmar alejandro Sotelo Rueda" userId="06742550ab524a11" providerId="LiveId" clId="{7DB4E80F-0735-432B-BE92-AD3B3DF249C6}" dt="2021-10-08T15:52:08.480" v="242" actId="478"/>
          <ac:picMkLst>
            <pc:docMk/>
            <pc:sldMk cId="488385326" sldId="285"/>
            <ac:picMk id="5" creationId="{25D9CF86-AE04-48D5-AA2C-21D4F8280552}"/>
          </ac:picMkLst>
        </pc:picChg>
      </pc:sldChg>
      <pc:sldChg chg="addSp delSp modSp mod ord">
        <pc:chgData name="wilmar alejandro Sotelo Rueda" userId="06742550ab524a11" providerId="LiveId" clId="{7DB4E80F-0735-432B-BE92-AD3B3DF249C6}" dt="2021-10-08T16:44:16.017" v="660" actId="6549"/>
        <pc:sldMkLst>
          <pc:docMk/>
          <pc:sldMk cId="399488269" sldId="286"/>
        </pc:sldMkLst>
        <pc:spChg chg="add mod">
          <ac:chgData name="wilmar alejandro Sotelo Rueda" userId="06742550ab524a11" providerId="LiveId" clId="{7DB4E80F-0735-432B-BE92-AD3B3DF249C6}" dt="2021-10-08T16:44:16.017" v="660" actId="6549"/>
          <ac:spMkLst>
            <pc:docMk/>
            <pc:sldMk cId="399488269" sldId="286"/>
            <ac:spMk id="9" creationId="{1BCF862E-8322-4A22-BB90-48280E12B052}"/>
          </ac:spMkLst>
        </pc:spChg>
        <pc:spChg chg="add del mod">
          <ac:chgData name="wilmar alejandro Sotelo Rueda" userId="06742550ab524a11" providerId="LiveId" clId="{7DB4E80F-0735-432B-BE92-AD3B3DF249C6}" dt="2021-10-08T16:42:28.296" v="625" actId="478"/>
          <ac:spMkLst>
            <pc:docMk/>
            <pc:sldMk cId="399488269" sldId="286"/>
            <ac:spMk id="11" creationId="{6C00D0CC-A893-4DB6-B162-C97DC5804E33}"/>
          </ac:spMkLst>
        </pc:spChg>
        <pc:spChg chg="mod">
          <ac:chgData name="wilmar alejandro Sotelo Rueda" userId="06742550ab524a11" providerId="LiveId" clId="{7DB4E80F-0735-432B-BE92-AD3B3DF249C6}" dt="2021-10-08T16:39:07.611" v="602" actId="20577"/>
          <ac:spMkLst>
            <pc:docMk/>
            <pc:sldMk cId="399488269" sldId="286"/>
            <ac:spMk id="12" creationId="{EEA344E2-B737-4D30-912C-C92875DFF814}"/>
          </ac:spMkLst>
        </pc:spChg>
        <pc:picChg chg="del">
          <ac:chgData name="wilmar alejandro Sotelo Rueda" userId="06742550ab524a11" providerId="LiveId" clId="{7DB4E80F-0735-432B-BE92-AD3B3DF249C6}" dt="2021-10-08T16:28:07.455" v="309" actId="478"/>
          <ac:picMkLst>
            <pc:docMk/>
            <pc:sldMk cId="399488269" sldId="286"/>
            <ac:picMk id="5" creationId="{98BE43D6-5BFA-4599-AD6E-CD0CA6C25BBF}"/>
          </ac:picMkLst>
        </pc:picChg>
        <pc:picChg chg="del">
          <ac:chgData name="wilmar alejandro Sotelo Rueda" userId="06742550ab524a11" providerId="LiveId" clId="{7DB4E80F-0735-432B-BE92-AD3B3DF249C6}" dt="2021-10-08T16:28:03.276" v="307" actId="478"/>
          <ac:picMkLst>
            <pc:docMk/>
            <pc:sldMk cId="399488269" sldId="286"/>
            <ac:picMk id="6" creationId="{54B40E6E-4DEE-448D-8897-F3E46CA72FF5}"/>
          </ac:picMkLst>
        </pc:picChg>
        <pc:picChg chg="del">
          <ac:chgData name="wilmar alejandro Sotelo Rueda" userId="06742550ab524a11" providerId="LiveId" clId="{7DB4E80F-0735-432B-BE92-AD3B3DF249C6}" dt="2021-10-08T16:28:04.956" v="308" actId="478"/>
          <ac:picMkLst>
            <pc:docMk/>
            <pc:sldMk cId="399488269" sldId="286"/>
            <ac:picMk id="10" creationId="{AE3B9C14-CBB6-4863-9E0D-50CE543A30C0}"/>
          </ac:picMkLst>
        </pc:picChg>
        <pc:cxnChg chg="mod">
          <ac:chgData name="wilmar alejandro Sotelo Rueda" userId="06742550ab524a11" providerId="LiveId" clId="{7DB4E80F-0735-432B-BE92-AD3B3DF249C6}" dt="2021-10-08T16:31:39.018" v="455" actId="1076"/>
          <ac:cxnSpMkLst>
            <pc:docMk/>
            <pc:sldMk cId="399488269" sldId="286"/>
            <ac:cxnSpMk id="7" creationId="{01288CDE-F90C-43C1-B9E1-D9B030E77F2F}"/>
          </ac:cxnSpMkLst>
        </pc:cxnChg>
      </pc:sldChg>
      <pc:sldChg chg="addSp delSp modSp mod">
        <pc:chgData name="wilmar alejandro Sotelo Rueda" userId="06742550ab524a11" providerId="LiveId" clId="{7DB4E80F-0735-432B-BE92-AD3B3DF249C6}" dt="2021-10-08T17:04:26.811" v="799" actId="20577"/>
        <pc:sldMkLst>
          <pc:docMk/>
          <pc:sldMk cId="123550702" sldId="287"/>
        </pc:sldMkLst>
        <pc:spChg chg="add mod">
          <ac:chgData name="wilmar alejandro Sotelo Rueda" userId="06742550ab524a11" providerId="LiveId" clId="{7DB4E80F-0735-432B-BE92-AD3B3DF249C6}" dt="2021-10-08T17:04:26.811" v="799" actId="20577"/>
          <ac:spMkLst>
            <pc:docMk/>
            <pc:sldMk cId="123550702" sldId="287"/>
            <ac:spMk id="8" creationId="{6FC3F4C9-60DE-4E4B-82ED-BBAED3B6FEAF}"/>
          </ac:spMkLst>
        </pc:spChg>
        <pc:spChg chg="mod">
          <ac:chgData name="wilmar alejandro Sotelo Rueda" userId="06742550ab524a11" providerId="LiveId" clId="{7DB4E80F-0735-432B-BE92-AD3B3DF249C6}" dt="2021-10-08T16:32:02.970" v="476" actId="20577"/>
          <ac:spMkLst>
            <pc:docMk/>
            <pc:sldMk cId="123550702" sldId="287"/>
            <ac:spMk id="12" creationId="{EEA344E2-B737-4D30-912C-C92875DFF814}"/>
          </ac:spMkLst>
        </pc:spChg>
        <pc:picChg chg="add mod modCrop">
          <ac:chgData name="wilmar alejandro Sotelo Rueda" userId="06742550ab524a11" providerId="LiveId" clId="{7DB4E80F-0735-432B-BE92-AD3B3DF249C6}" dt="2021-10-08T17:02:25.289" v="720" actId="732"/>
          <ac:picMkLst>
            <pc:docMk/>
            <pc:sldMk cId="123550702" sldId="287"/>
            <ac:picMk id="4" creationId="{5662F6E7-11E8-48A4-9E59-93C10865C544}"/>
          </ac:picMkLst>
        </pc:picChg>
        <pc:picChg chg="del">
          <ac:chgData name="wilmar alejandro Sotelo Rueda" userId="06742550ab524a11" providerId="LiveId" clId="{7DB4E80F-0735-432B-BE92-AD3B3DF249C6}" dt="2021-10-08T16:23:45.976" v="303" actId="478"/>
          <ac:picMkLst>
            <pc:docMk/>
            <pc:sldMk cId="123550702" sldId="287"/>
            <ac:picMk id="13" creationId="{DEDE4E90-A1D8-409B-8EBF-CEEECA60108A}"/>
          </ac:picMkLst>
        </pc:picChg>
      </pc:sldChg>
      <pc:sldChg chg="addSp delSp modSp mod">
        <pc:chgData name="wilmar alejandro Sotelo Rueda" userId="06742550ab524a11" providerId="LiveId" clId="{7DB4E80F-0735-432B-BE92-AD3B3DF249C6}" dt="2021-10-08T17:40:45.782" v="803" actId="20577"/>
        <pc:sldMkLst>
          <pc:docMk/>
          <pc:sldMk cId="2782148749" sldId="288"/>
        </pc:sldMkLst>
        <pc:spChg chg="del">
          <ac:chgData name="wilmar alejandro Sotelo Rueda" userId="06742550ab524a11" providerId="LiveId" clId="{7DB4E80F-0735-432B-BE92-AD3B3DF249C6}" dt="2021-10-08T16:32:22.062" v="482" actId="478"/>
          <ac:spMkLst>
            <pc:docMk/>
            <pc:sldMk cId="2782148749" sldId="288"/>
            <ac:spMk id="3" creationId="{A5CBA8C5-33B7-41DB-BC7C-3362079D7842}"/>
          </ac:spMkLst>
        </pc:spChg>
        <pc:spChg chg="mod">
          <ac:chgData name="wilmar alejandro Sotelo Rueda" userId="06742550ab524a11" providerId="LiveId" clId="{7DB4E80F-0735-432B-BE92-AD3B3DF249C6}" dt="2021-10-08T17:40:45.782" v="803" actId="20577"/>
          <ac:spMkLst>
            <pc:docMk/>
            <pc:sldMk cId="2782148749" sldId="288"/>
            <ac:spMk id="12" creationId="{EEA344E2-B737-4D30-912C-C92875DFF814}"/>
          </ac:spMkLst>
        </pc:spChg>
        <pc:picChg chg="add del">
          <ac:chgData name="wilmar alejandro Sotelo Rueda" userId="06742550ab524a11" providerId="LiveId" clId="{7DB4E80F-0735-432B-BE92-AD3B3DF249C6}" dt="2021-10-08T16:32:20.532" v="481" actId="478"/>
          <ac:picMkLst>
            <pc:docMk/>
            <pc:sldMk cId="2782148749" sldId="288"/>
            <ac:picMk id="5" creationId="{40A91A3F-AE7D-409C-B6EF-360143762554}"/>
          </ac:picMkLst>
        </pc:picChg>
        <pc:cxnChg chg="mod">
          <ac:chgData name="wilmar alejandro Sotelo Rueda" userId="06742550ab524a11" providerId="LiveId" clId="{7DB4E80F-0735-432B-BE92-AD3B3DF249C6}" dt="2021-10-08T15:47:50.198" v="208" actId="1076"/>
          <ac:cxnSpMkLst>
            <pc:docMk/>
            <pc:sldMk cId="2782148749" sldId="288"/>
            <ac:cxnSpMk id="7" creationId="{01288CDE-F90C-43C1-B9E1-D9B030E77F2F}"/>
          </ac:cxnSpMkLst>
        </pc:cxnChg>
      </pc:sldChg>
      <pc:sldChg chg="addSp delSp modSp mod">
        <pc:chgData name="wilmar alejandro Sotelo Rueda" userId="06742550ab524a11" providerId="LiveId" clId="{7DB4E80F-0735-432B-BE92-AD3B3DF249C6}" dt="2021-10-08T18:15:37.190" v="930" actId="14100"/>
        <pc:sldMkLst>
          <pc:docMk/>
          <pc:sldMk cId="3037677585" sldId="289"/>
        </pc:sldMkLst>
        <pc:spChg chg="del mod">
          <ac:chgData name="wilmar alejandro Sotelo Rueda" userId="06742550ab524a11" providerId="LiveId" clId="{7DB4E80F-0735-432B-BE92-AD3B3DF249C6}" dt="2021-10-08T16:32:15.472" v="480" actId="478"/>
          <ac:spMkLst>
            <pc:docMk/>
            <pc:sldMk cId="3037677585" sldId="289"/>
            <ac:spMk id="3" creationId="{A5CBA8C5-33B7-41DB-BC7C-3362079D7842}"/>
          </ac:spMkLst>
        </pc:spChg>
        <pc:spChg chg="mod">
          <ac:chgData name="wilmar alejandro Sotelo Rueda" userId="06742550ab524a11" providerId="LiveId" clId="{7DB4E80F-0735-432B-BE92-AD3B3DF249C6}" dt="2021-10-08T17:46:02.567" v="850" actId="1076"/>
          <ac:spMkLst>
            <pc:docMk/>
            <pc:sldMk cId="3037677585" sldId="289"/>
            <ac:spMk id="12" creationId="{EEA344E2-B737-4D30-912C-C92875DFF814}"/>
          </ac:spMkLst>
        </pc:spChg>
        <pc:spChg chg="add mod">
          <ac:chgData name="wilmar alejandro Sotelo Rueda" userId="06742550ab524a11" providerId="LiveId" clId="{7DB4E80F-0735-432B-BE92-AD3B3DF249C6}" dt="2021-10-08T18:11:56.976" v="903" actId="1076"/>
          <ac:spMkLst>
            <pc:docMk/>
            <pc:sldMk cId="3037677585" sldId="289"/>
            <ac:spMk id="16" creationId="{BF0996A0-6D4C-4BFA-B3A8-47E967C4D9A2}"/>
          </ac:spMkLst>
        </pc:spChg>
        <pc:spChg chg="add mod">
          <ac:chgData name="wilmar alejandro Sotelo Rueda" userId="06742550ab524a11" providerId="LiveId" clId="{7DB4E80F-0735-432B-BE92-AD3B3DF249C6}" dt="2021-10-08T18:12:01.620" v="905" actId="1076"/>
          <ac:spMkLst>
            <pc:docMk/>
            <pc:sldMk cId="3037677585" sldId="289"/>
            <ac:spMk id="17" creationId="{C68DA5BB-CE8D-49F8-B30B-518B6455824C}"/>
          </ac:spMkLst>
        </pc:spChg>
        <pc:picChg chg="del">
          <ac:chgData name="wilmar alejandro Sotelo Rueda" userId="06742550ab524a11" providerId="LiveId" clId="{7DB4E80F-0735-432B-BE92-AD3B3DF249C6}" dt="2021-10-08T16:32:08.503" v="477" actId="478"/>
          <ac:picMkLst>
            <pc:docMk/>
            <pc:sldMk cId="3037677585" sldId="289"/>
            <ac:picMk id="5" creationId="{471739E2-FD76-403F-978F-07C9D739FB53}"/>
          </ac:picMkLst>
        </pc:picChg>
        <pc:picChg chg="add mod">
          <ac:chgData name="wilmar alejandro Sotelo Rueda" userId="06742550ab524a11" providerId="LiveId" clId="{7DB4E80F-0735-432B-BE92-AD3B3DF249C6}" dt="2021-10-08T18:11:53.727" v="902" actId="14100"/>
          <ac:picMkLst>
            <pc:docMk/>
            <pc:sldMk cId="3037677585" sldId="289"/>
            <ac:picMk id="6" creationId="{E8D1E445-2FED-4D1C-83DF-11B07C728927}"/>
          </ac:picMkLst>
        </pc:picChg>
        <pc:picChg chg="del">
          <ac:chgData name="wilmar alejandro Sotelo Rueda" userId="06742550ab524a11" providerId="LiveId" clId="{7DB4E80F-0735-432B-BE92-AD3B3DF249C6}" dt="2021-10-08T16:32:13.722" v="479" actId="478"/>
          <ac:picMkLst>
            <pc:docMk/>
            <pc:sldMk cId="3037677585" sldId="289"/>
            <ac:picMk id="8" creationId="{902ED7BB-3152-4601-B191-B6068730A895}"/>
          </ac:picMkLst>
        </pc:picChg>
        <pc:picChg chg="del">
          <ac:chgData name="wilmar alejandro Sotelo Rueda" userId="06742550ab524a11" providerId="LiveId" clId="{7DB4E80F-0735-432B-BE92-AD3B3DF249C6}" dt="2021-10-08T16:32:13.722" v="479" actId="478"/>
          <ac:picMkLst>
            <pc:docMk/>
            <pc:sldMk cId="3037677585" sldId="289"/>
            <ac:picMk id="10" creationId="{2078775A-B68F-4501-9FC9-7DC37FD31A99}"/>
          </ac:picMkLst>
        </pc:picChg>
        <pc:picChg chg="add mod modCrop">
          <ac:chgData name="wilmar alejandro Sotelo Rueda" userId="06742550ab524a11" providerId="LiveId" clId="{7DB4E80F-0735-432B-BE92-AD3B3DF249C6}" dt="2021-10-08T18:11:53.727" v="902" actId="14100"/>
          <ac:picMkLst>
            <pc:docMk/>
            <pc:sldMk cId="3037677585" sldId="289"/>
            <ac:picMk id="11" creationId="{7B91C37E-C2D9-41A3-90AB-D23042F636B5}"/>
          </ac:picMkLst>
        </pc:picChg>
        <pc:picChg chg="add mod">
          <ac:chgData name="wilmar alejandro Sotelo Rueda" userId="06742550ab524a11" providerId="LiveId" clId="{7DB4E80F-0735-432B-BE92-AD3B3DF249C6}" dt="2021-10-08T18:11:58.335" v="904" actId="1076"/>
          <ac:picMkLst>
            <pc:docMk/>
            <pc:sldMk cId="3037677585" sldId="289"/>
            <ac:picMk id="13" creationId="{94B580CC-7DB4-4D90-AD5F-AB05E9C7A86D}"/>
          </ac:picMkLst>
        </pc:picChg>
        <pc:picChg chg="add mod">
          <ac:chgData name="wilmar alejandro Sotelo Rueda" userId="06742550ab524a11" providerId="LiveId" clId="{7DB4E80F-0735-432B-BE92-AD3B3DF249C6}" dt="2021-10-08T18:12:02.901" v="906" actId="1076"/>
          <ac:picMkLst>
            <pc:docMk/>
            <pc:sldMk cId="3037677585" sldId="289"/>
            <ac:picMk id="15" creationId="{B8E34D20-F8FA-4B43-9778-A26E640E867E}"/>
          </ac:picMkLst>
        </pc:picChg>
        <pc:picChg chg="add del mod">
          <ac:chgData name="wilmar alejandro Sotelo Rueda" userId="06742550ab524a11" providerId="LiveId" clId="{7DB4E80F-0735-432B-BE92-AD3B3DF249C6}" dt="2021-10-08T17:57:14.800" v="883" actId="478"/>
          <ac:picMkLst>
            <pc:docMk/>
            <pc:sldMk cId="3037677585" sldId="289"/>
            <ac:picMk id="19" creationId="{617E7CFE-1199-4897-B21D-C0E1431D8373}"/>
          </ac:picMkLst>
        </pc:picChg>
        <pc:picChg chg="add del mod">
          <ac:chgData name="wilmar alejandro Sotelo Rueda" userId="06742550ab524a11" providerId="LiveId" clId="{7DB4E80F-0735-432B-BE92-AD3B3DF249C6}" dt="2021-10-08T18:01:05.957" v="887" actId="478"/>
          <ac:picMkLst>
            <pc:docMk/>
            <pc:sldMk cId="3037677585" sldId="289"/>
            <ac:picMk id="21" creationId="{8F7228B0-EF9C-46CC-AC30-007FEB84EF9A}"/>
          </ac:picMkLst>
        </pc:picChg>
        <pc:picChg chg="add mod modCrop">
          <ac:chgData name="wilmar alejandro Sotelo Rueda" userId="06742550ab524a11" providerId="LiveId" clId="{7DB4E80F-0735-432B-BE92-AD3B3DF249C6}" dt="2021-10-08T18:15:10.169" v="926" actId="1076"/>
          <ac:picMkLst>
            <pc:docMk/>
            <pc:sldMk cId="3037677585" sldId="289"/>
            <ac:picMk id="23" creationId="{1D65F880-EBBA-4A17-B1E6-F8618A643E10}"/>
          </ac:picMkLst>
        </pc:picChg>
        <pc:picChg chg="add del mod">
          <ac:chgData name="wilmar alejandro Sotelo Rueda" userId="06742550ab524a11" providerId="LiveId" clId="{7DB4E80F-0735-432B-BE92-AD3B3DF249C6}" dt="2021-10-08T18:12:25.405" v="913" actId="478"/>
          <ac:picMkLst>
            <pc:docMk/>
            <pc:sldMk cId="3037677585" sldId="289"/>
            <ac:picMk id="25" creationId="{C113EC55-54E0-427A-BEA3-E2145976A4DA}"/>
          </ac:picMkLst>
        </pc:picChg>
        <pc:picChg chg="add del mod">
          <ac:chgData name="wilmar alejandro Sotelo Rueda" userId="06742550ab524a11" providerId="LiveId" clId="{7DB4E80F-0735-432B-BE92-AD3B3DF249C6}" dt="2021-10-08T18:12:37.950" v="917" actId="478"/>
          <ac:picMkLst>
            <pc:docMk/>
            <pc:sldMk cId="3037677585" sldId="289"/>
            <ac:picMk id="27" creationId="{A3CA1EE7-D0AC-4D0D-85F6-70A6DFC8ACD7}"/>
          </ac:picMkLst>
        </pc:picChg>
        <pc:picChg chg="add mod modCrop">
          <ac:chgData name="wilmar alejandro Sotelo Rueda" userId="06742550ab524a11" providerId="LiveId" clId="{7DB4E80F-0735-432B-BE92-AD3B3DF249C6}" dt="2021-10-08T18:15:37.190" v="930" actId="14100"/>
          <ac:picMkLst>
            <pc:docMk/>
            <pc:sldMk cId="3037677585" sldId="289"/>
            <ac:picMk id="29" creationId="{DAE460D8-DEBB-4008-8A59-DBEB15803C25}"/>
          </ac:picMkLst>
        </pc:picChg>
        <pc:cxnChg chg="mod">
          <ac:chgData name="wilmar alejandro Sotelo Rueda" userId="06742550ab524a11" providerId="LiveId" clId="{7DB4E80F-0735-432B-BE92-AD3B3DF249C6}" dt="2021-10-08T17:46:03.882" v="851" actId="1076"/>
          <ac:cxnSpMkLst>
            <pc:docMk/>
            <pc:sldMk cId="3037677585" sldId="289"/>
            <ac:cxnSpMk id="7" creationId="{01288CDE-F90C-43C1-B9E1-D9B030E77F2F}"/>
          </ac:cxnSpMkLst>
        </pc:cxnChg>
      </pc:sldChg>
      <pc:sldChg chg="new del">
        <pc:chgData name="wilmar alejandro Sotelo Rueda" userId="06742550ab524a11" providerId="LiveId" clId="{7DB4E80F-0735-432B-BE92-AD3B3DF249C6}" dt="2021-10-08T15:51:51.201" v="230" actId="47"/>
        <pc:sldMkLst>
          <pc:docMk/>
          <pc:sldMk cId="485306755" sldId="290"/>
        </pc:sldMkLst>
      </pc:sldChg>
      <pc:sldChg chg="delSp modSp add mod">
        <pc:chgData name="wilmar alejandro Sotelo Rueda" userId="06742550ab524a11" providerId="LiveId" clId="{7DB4E80F-0735-432B-BE92-AD3B3DF249C6}" dt="2021-10-08T20:34:47.424" v="1258" actId="20577"/>
        <pc:sldMkLst>
          <pc:docMk/>
          <pc:sldMk cId="614138042" sldId="290"/>
        </pc:sldMkLst>
        <pc:spChg chg="mod">
          <ac:chgData name="wilmar alejandro Sotelo Rueda" userId="06742550ab524a11" providerId="LiveId" clId="{7DB4E80F-0735-432B-BE92-AD3B3DF249C6}" dt="2021-10-08T20:34:47.424" v="1258" actId="20577"/>
          <ac:spMkLst>
            <pc:docMk/>
            <pc:sldMk cId="614138042" sldId="290"/>
            <ac:spMk id="3" creationId="{A5CBA8C5-33B7-41DB-BC7C-3362079D7842}"/>
          </ac:spMkLst>
        </pc:spChg>
        <pc:spChg chg="mod">
          <ac:chgData name="wilmar alejandro Sotelo Rueda" userId="06742550ab524a11" providerId="LiveId" clId="{7DB4E80F-0735-432B-BE92-AD3B3DF249C6}" dt="2021-10-08T16:30:41.646" v="445" actId="20577"/>
          <ac:spMkLst>
            <pc:docMk/>
            <pc:sldMk cId="614138042" sldId="290"/>
            <ac:spMk id="12" creationId="{EEA344E2-B737-4D30-912C-C92875DFF814}"/>
          </ac:spMkLst>
        </pc:spChg>
        <pc:graphicFrameChg chg="del">
          <ac:chgData name="wilmar alejandro Sotelo Rueda" userId="06742550ab524a11" providerId="LiveId" clId="{7DB4E80F-0735-432B-BE92-AD3B3DF249C6}" dt="2021-10-08T16:33:36.455" v="484" actId="478"/>
          <ac:graphicFrameMkLst>
            <pc:docMk/>
            <pc:sldMk cId="614138042" sldId="290"/>
            <ac:graphicFrameMk id="9" creationId="{89FA773E-4166-4265-A242-0310062A0259}"/>
          </ac:graphicFrameMkLst>
        </pc:graphicFrameChg>
        <pc:picChg chg="del">
          <ac:chgData name="wilmar alejandro Sotelo Rueda" userId="06742550ab524a11" providerId="LiveId" clId="{7DB4E80F-0735-432B-BE92-AD3B3DF249C6}" dt="2021-10-08T16:33:38.576" v="485" actId="478"/>
          <ac:picMkLst>
            <pc:docMk/>
            <pc:sldMk cId="614138042" sldId="290"/>
            <ac:picMk id="5" creationId="{25D9CF86-AE04-48D5-AA2C-21D4F8280552}"/>
          </ac:picMkLst>
        </pc:picChg>
      </pc:sldChg>
      <pc:sldChg chg="delSp modSp add mod">
        <pc:chgData name="wilmar alejandro Sotelo Rueda" userId="06742550ab524a11" providerId="LiveId" clId="{7DB4E80F-0735-432B-BE92-AD3B3DF249C6}" dt="2021-10-08T16:32:26.442" v="483" actId="478"/>
        <pc:sldMkLst>
          <pc:docMk/>
          <pc:sldMk cId="789438947" sldId="291"/>
        </pc:sldMkLst>
        <pc:spChg chg="del">
          <ac:chgData name="wilmar alejandro Sotelo Rueda" userId="06742550ab524a11" providerId="LiveId" clId="{7DB4E80F-0735-432B-BE92-AD3B3DF249C6}" dt="2021-10-08T16:32:26.442" v="483" actId="478"/>
          <ac:spMkLst>
            <pc:docMk/>
            <pc:sldMk cId="789438947" sldId="291"/>
            <ac:spMk id="3" creationId="{A5CBA8C5-33B7-41DB-BC7C-3362079D7842}"/>
          </ac:spMkLst>
        </pc:spChg>
        <pc:spChg chg="mod">
          <ac:chgData name="wilmar alejandro Sotelo Rueda" userId="06742550ab524a11" providerId="LiveId" clId="{7DB4E80F-0735-432B-BE92-AD3B3DF249C6}" dt="2021-10-08T15:52:39.089" v="285" actId="20577"/>
          <ac:spMkLst>
            <pc:docMk/>
            <pc:sldMk cId="789438947" sldId="291"/>
            <ac:spMk id="12" creationId="{EEA344E2-B737-4D30-912C-C92875DFF814}"/>
          </ac:spMkLst>
        </pc:spChg>
        <pc:picChg chg="del">
          <ac:chgData name="wilmar alejandro Sotelo Rueda" userId="06742550ab524a11" providerId="LiveId" clId="{7DB4E80F-0735-432B-BE92-AD3B3DF249C6}" dt="2021-10-08T16:32:26.442" v="483" actId="478"/>
          <ac:picMkLst>
            <pc:docMk/>
            <pc:sldMk cId="789438947" sldId="291"/>
            <ac:picMk id="5" creationId="{40A91A3F-AE7D-409C-B6EF-360143762554}"/>
          </ac:picMkLst>
        </pc:picChg>
      </pc:sldChg>
      <pc:sldChg chg="addSp delSp modSp add mod">
        <pc:chgData name="wilmar alejandro Sotelo Rueda" userId="06742550ab524a11" providerId="LiveId" clId="{7DB4E80F-0735-432B-BE92-AD3B3DF249C6}" dt="2021-10-08T17:04:01.142" v="768" actId="1076"/>
        <pc:sldMkLst>
          <pc:docMk/>
          <pc:sldMk cId="1217606396" sldId="292"/>
        </pc:sldMkLst>
        <pc:spChg chg="add mod">
          <ac:chgData name="wilmar alejandro Sotelo Rueda" userId="06742550ab524a11" providerId="LiveId" clId="{7DB4E80F-0735-432B-BE92-AD3B3DF249C6}" dt="2021-10-08T17:03:27.240" v="763" actId="1076"/>
          <ac:spMkLst>
            <pc:docMk/>
            <pc:sldMk cId="1217606396" sldId="292"/>
            <ac:spMk id="17" creationId="{F5F29280-C957-43D1-BCCF-186D76ED6C2F}"/>
          </ac:spMkLst>
        </pc:spChg>
        <pc:spChg chg="add mod">
          <ac:chgData name="wilmar alejandro Sotelo Rueda" userId="06742550ab524a11" providerId="LiveId" clId="{7DB4E80F-0735-432B-BE92-AD3B3DF249C6}" dt="2021-10-08T17:03:27.240" v="763" actId="1076"/>
          <ac:spMkLst>
            <pc:docMk/>
            <pc:sldMk cId="1217606396" sldId="292"/>
            <ac:spMk id="18" creationId="{0B383513-9151-4616-ADDE-830414577E08}"/>
          </ac:spMkLst>
        </pc:spChg>
        <pc:spChg chg="add mod">
          <ac:chgData name="wilmar alejandro Sotelo Rueda" userId="06742550ab524a11" providerId="LiveId" clId="{7DB4E80F-0735-432B-BE92-AD3B3DF249C6}" dt="2021-10-08T17:04:01.142" v="768" actId="1076"/>
          <ac:spMkLst>
            <pc:docMk/>
            <pc:sldMk cId="1217606396" sldId="292"/>
            <ac:spMk id="19" creationId="{AF7DD9FD-D68E-4C64-9205-57A35900032B}"/>
          </ac:spMkLst>
        </pc:spChg>
        <pc:picChg chg="add mod">
          <ac:chgData name="wilmar alejandro Sotelo Rueda" userId="06742550ab524a11" providerId="LiveId" clId="{7DB4E80F-0735-432B-BE92-AD3B3DF249C6}" dt="2021-10-08T17:03:34.028" v="765" actId="14100"/>
          <ac:picMkLst>
            <pc:docMk/>
            <pc:sldMk cId="1217606396" sldId="292"/>
            <ac:picMk id="4" creationId="{BDFF59C1-7DA6-4CC9-A4A5-E698637C0AB7}"/>
          </ac:picMkLst>
        </pc:picChg>
        <pc:picChg chg="add del mod">
          <ac:chgData name="wilmar alejandro Sotelo Rueda" userId="06742550ab524a11" providerId="LiveId" clId="{7DB4E80F-0735-432B-BE92-AD3B3DF249C6}" dt="2021-10-08T16:54:36.027" v="669" actId="478"/>
          <ac:picMkLst>
            <pc:docMk/>
            <pc:sldMk cId="1217606396" sldId="292"/>
            <ac:picMk id="6" creationId="{12FE56DF-6E02-41EA-9B4D-5C3FA400B0A6}"/>
          </ac:picMkLst>
        </pc:picChg>
        <pc:picChg chg="add del mod">
          <ac:chgData name="wilmar alejandro Sotelo Rueda" userId="06742550ab524a11" providerId="LiveId" clId="{7DB4E80F-0735-432B-BE92-AD3B3DF249C6}" dt="2021-10-08T16:55:04.526" v="675" actId="478"/>
          <ac:picMkLst>
            <pc:docMk/>
            <pc:sldMk cId="1217606396" sldId="292"/>
            <ac:picMk id="9" creationId="{BEBA5770-A127-45C0-AC7F-D67DAACB8412}"/>
          </ac:picMkLst>
        </pc:picChg>
        <pc:picChg chg="add mod">
          <ac:chgData name="wilmar alejandro Sotelo Rueda" userId="06742550ab524a11" providerId="LiveId" clId="{7DB4E80F-0735-432B-BE92-AD3B3DF249C6}" dt="2021-10-08T17:03:27.240" v="763" actId="1076"/>
          <ac:picMkLst>
            <pc:docMk/>
            <pc:sldMk cId="1217606396" sldId="292"/>
            <ac:picMk id="11" creationId="{529FE7A5-79EB-4C90-8228-566D2FEBE5D1}"/>
          </ac:picMkLst>
        </pc:picChg>
        <pc:picChg chg="add mod">
          <ac:chgData name="wilmar alejandro Sotelo Rueda" userId="06742550ab524a11" providerId="LiveId" clId="{7DB4E80F-0735-432B-BE92-AD3B3DF249C6}" dt="2021-10-08T17:03:27.240" v="763" actId="1076"/>
          <ac:picMkLst>
            <pc:docMk/>
            <pc:sldMk cId="1217606396" sldId="292"/>
            <ac:picMk id="14" creationId="{BC9606A7-AFFF-4912-870A-9653DCAA9562}"/>
          </ac:picMkLst>
        </pc:picChg>
        <pc:picChg chg="add mod">
          <ac:chgData name="wilmar alejandro Sotelo Rueda" userId="06742550ab524a11" providerId="LiveId" clId="{7DB4E80F-0735-432B-BE92-AD3B3DF249C6}" dt="2021-10-08T17:02:05.937" v="719" actId="1076"/>
          <ac:picMkLst>
            <pc:docMk/>
            <pc:sldMk cId="1217606396" sldId="292"/>
            <ac:picMk id="16" creationId="{B6674D09-8A59-442D-B7B3-A4C0D146C0F5}"/>
          </ac:picMkLst>
        </pc:picChg>
      </pc:sldChg>
    </pc:docChg>
  </pc:docChgLst>
  <pc:docChgLst>
    <pc:chgData name="WILMAR SOTELO" userId="d50ed4ac-b9fb-4232-b1b7-463e4759ffa6" providerId="ADAL" clId="{7DB4E80F-0735-432B-BE92-AD3B3DF249C6}"/>
    <pc:docChg chg="modSld">
      <pc:chgData name="WILMAR SOTELO" userId="d50ed4ac-b9fb-4232-b1b7-463e4759ffa6" providerId="ADAL" clId="{7DB4E80F-0735-432B-BE92-AD3B3DF249C6}" dt="2021-10-08T02:31:59.884" v="29" actId="20577"/>
      <pc:docMkLst>
        <pc:docMk/>
      </pc:docMkLst>
      <pc:sldChg chg="modSp mod">
        <pc:chgData name="WILMAR SOTELO" userId="d50ed4ac-b9fb-4232-b1b7-463e4759ffa6" providerId="ADAL" clId="{7DB4E80F-0735-432B-BE92-AD3B3DF249C6}" dt="2021-10-08T02:31:59.884" v="29" actId="20577"/>
        <pc:sldMkLst>
          <pc:docMk/>
          <pc:sldMk cId="2180755229" sldId="259"/>
        </pc:sldMkLst>
        <pc:spChg chg="mod">
          <ac:chgData name="WILMAR SOTELO" userId="d50ed4ac-b9fb-4232-b1b7-463e4759ffa6" providerId="ADAL" clId="{7DB4E80F-0735-432B-BE92-AD3B3DF249C6}" dt="2021-10-08T02:31:49.010" v="1" actId="20577"/>
          <ac:spMkLst>
            <pc:docMk/>
            <pc:sldMk cId="2180755229" sldId="259"/>
            <ac:spMk id="3" creationId="{5B6F4CB4-CB18-4FF1-9918-41FB79E84522}"/>
          </ac:spMkLst>
        </pc:spChg>
        <pc:spChg chg="mod">
          <ac:chgData name="WILMAR SOTELO" userId="d50ed4ac-b9fb-4232-b1b7-463e4759ffa6" providerId="ADAL" clId="{7DB4E80F-0735-432B-BE92-AD3B3DF249C6}" dt="2021-10-08T02:31:59.884" v="29" actId="20577"/>
          <ac:spMkLst>
            <pc:docMk/>
            <pc:sldMk cId="2180755229" sldId="259"/>
            <ac:spMk id="12" creationId="{EEA344E2-B737-4D30-912C-C92875DFF814}"/>
          </ac:spMkLst>
        </pc:spChg>
      </pc:sldChg>
    </pc:docChg>
  </pc:docChgLst>
</pc:chgInfo>
</file>

<file path=ppt/media/image1.png>
</file>

<file path=ppt/media/image10.gif>
</file>

<file path=ppt/media/image11.gif>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732C8A-AB2A-411A-87C1-5B4F5578BBD9}" type="datetimeFigureOut">
              <a:rPr lang="es-CO" smtClean="0"/>
              <a:t>8/10/2021</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0BF37F-E421-43CF-BDA4-A5FE2DCE2A36}" type="slidenum">
              <a:rPr lang="es-CO" smtClean="0"/>
              <a:t>‹Nº›</a:t>
            </a:fld>
            <a:endParaRPr lang="es-CO"/>
          </a:p>
        </p:txBody>
      </p:sp>
    </p:spTree>
    <p:extLst>
      <p:ext uri="{BB962C8B-B14F-4D97-AF65-F5344CB8AC3E}">
        <p14:creationId xmlns:p14="http://schemas.microsoft.com/office/powerpoint/2010/main" val="1343701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Clic para editar título</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C6FC539B-FA1F-4BDB-BECA-6212BB87ACC9}" type="datetime1">
              <a:rPr lang="es-ES_tradnl" smtClean="0"/>
              <a:t>08/10/2021</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2505189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 para editar título</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250DA66-B179-4BE4-AC8D-211834DA1784}" type="datetime1">
              <a:rPr lang="es-ES_tradnl" smtClean="0"/>
              <a:t>08/10/2021</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343200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a:t>Clic para editar título</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DEB90244-C852-4201-84AA-A3BB858FEA36}" type="datetime1">
              <a:rPr lang="es-ES_tradnl" smtClean="0"/>
              <a:t>08/10/2021</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31273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 para editar título</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6E5CF2B-6BE7-4E44-91F6-D24075741F6D}" type="datetime1">
              <a:rPr lang="es-ES_tradnl" smtClean="0"/>
              <a:t>08/10/2021</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14042630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s-ES"/>
              <a:t>Clic para editar título</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9AFE497E-9416-430E-8BB0-FEB8102020C8}" type="datetime1">
              <a:rPr lang="es-ES_tradnl" smtClean="0"/>
              <a:t>08/10/2021</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603313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 para editar título</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50AEED97-15CF-4C4F-B71D-EF1D9E066EDE}" type="datetime1">
              <a:rPr lang="es-ES_tradnl" smtClean="0"/>
              <a:t>08/10/2021</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1618302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a:t>Clic para editar título</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6C5EAD3F-FA24-4661-AE78-A0C7588CD874}" type="datetime1">
              <a:rPr lang="es-ES_tradnl" smtClean="0"/>
              <a:t>08/10/2021</a:t>
            </a:fld>
            <a:endParaRPr lang="es-ES_tradnl"/>
          </a:p>
        </p:txBody>
      </p:sp>
      <p:sp>
        <p:nvSpPr>
          <p:cNvPr id="8" name="Footer Placeholder 7"/>
          <p:cNvSpPr>
            <a:spLocks noGrp="1"/>
          </p:cNvSpPr>
          <p:nvPr>
            <p:ph type="ftr" sz="quarter" idx="11"/>
          </p:nvPr>
        </p:nvSpPr>
        <p:spPr/>
        <p:txBody>
          <a:bodyPr/>
          <a:lstStyle/>
          <a:p>
            <a:endParaRPr lang="es-ES_tradnl"/>
          </a:p>
        </p:txBody>
      </p:sp>
      <p:sp>
        <p:nvSpPr>
          <p:cNvPr id="9" name="Slide Number Placeholder 8"/>
          <p:cNvSpPr>
            <a:spLocks noGrp="1"/>
          </p:cNvSpPr>
          <p:nvPr>
            <p:ph type="sldNum" sz="quarter" idx="12"/>
          </p:nvPr>
        </p:nvSpPr>
        <p:spPr/>
        <p:txBody>
          <a:body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921862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 para editar título</a:t>
            </a:r>
            <a:endParaRPr lang="en-US" dirty="0"/>
          </a:p>
        </p:txBody>
      </p:sp>
      <p:sp>
        <p:nvSpPr>
          <p:cNvPr id="3" name="Date Placeholder 2"/>
          <p:cNvSpPr>
            <a:spLocks noGrp="1"/>
          </p:cNvSpPr>
          <p:nvPr>
            <p:ph type="dt" sz="half" idx="10"/>
          </p:nvPr>
        </p:nvSpPr>
        <p:spPr/>
        <p:txBody>
          <a:bodyPr/>
          <a:lstStyle/>
          <a:p>
            <a:fld id="{E417CEB8-5379-4CBA-B589-E660A78B488D}" type="datetime1">
              <a:rPr lang="es-ES_tradnl" smtClean="0"/>
              <a:t>08/10/2021</a:t>
            </a:fld>
            <a:endParaRPr lang="es-ES_tradnl"/>
          </a:p>
        </p:txBody>
      </p:sp>
      <p:sp>
        <p:nvSpPr>
          <p:cNvPr id="4" name="Footer Placeholder 3"/>
          <p:cNvSpPr>
            <a:spLocks noGrp="1"/>
          </p:cNvSpPr>
          <p:nvPr>
            <p:ph type="ftr" sz="quarter" idx="11"/>
          </p:nvPr>
        </p:nvSpPr>
        <p:spPr/>
        <p:txBody>
          <a:bodyPr/>
          <a:lstStyle/>
          <a:p>
            <a:endParaRPr lang="es-ES_tradnl"/>
          </a:p>
        </p:txBody>
      </p:sp>
      <p:sp>
        <p:nvSpPr>
          <p:cNvPr id="5" name="Slide Number Placeholder 4"/>
          <p:cNvSpPr>
            <a:spLocks noGrp="1"/>
          </p:cNvSpPr>
          <p:nvPr>
            <p:ph type="sldNum" sz="quarter" idx="12"/>
          </p:nvPr>
        </p:nvSpPr>
        <p:spPr/>
        <p:txBody>
          <a:body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1797167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F0EC86-415E-40FB-90D1-2A3E65D9AF97}" type="datetime1">
              <a:rPr lang="es-ES_tradnl" smtClean="0"/>
              <a:t>08/10/2021</a:t>
            </a:fld>
            <a:endParaRPr lang="es-ES_tradnl"/>
          </a:p>
        </p:txBody>
      </p:sp>
      <p:sp>
        <p:nvSpPr>
          <p:cNvPr id="3" name="Footer Placeholder 2"/>
          <p:cNvSpPr>
            <a:spLocks noGrp="1"/>
          </p:cNvSpPr>
          <p:nvPr>
            <p:ph type="ftr" sz="quarter" idx="11"/>
          </p:nvPr>
        </p:nvSpPr>
        <p:spPr/>
        <p:txBody>
          <a:bodyPr/>
          <a:lstStyle/>
          <a:p>
            <a:endParaRPr lang="es-ES_tradnl"/>
          </a:p>
        </p:txBody>
      </p:sp>
      <p:sp>
        <p:nvSpPr>
          <p:cNvPr id="4" name="Slide Number Placeholder 3"/>
          <p:cNvSpPr>
            <a:spLocks noGrp="1"/>
          </p:cNvSpPr>
          <p:nvPr>
            <p:ph type="sldNum" sz="quarter" idx="12"/>
          </p:nvPr>
        </p:nvSpPr>
        <p:spPr/>
        <p:txBody>
          <a:body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640459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Clic para editar título</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39DD42C3-601F-4BD4-B653-66E73199EB4D}" type="datetime1">
              <a:rPr lang="es-ES_tradnl" smtClean="0"/>
              <a:t>08/10/2021</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1006710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Clic para editar título</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Arrastre la imagen al marcador de posición o haga clic en el icono para agregar</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A701D76A-45F5-4CE0-B6A1-1A6A03BA4E1C}" type="datetime1">
              <a:rPr lang="es-ES_tradnl" smtClean="0"/>
              <a:t>08/10/2021</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19051183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Clic para editar título</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59BE1A-CA11-4402-B52E-4AC5762F362D}" type="datetime1">
              <a:rPr lang="es-ES_tradnl" smtClean="0"/>
              <a:t>08/10/2021</a:t>
            </a:fld>
            <a:endParaRPr lang="es-ES_tradn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3B02DB-5781-F943-94F9-873A9A973557}" type="slidenum">
              <a:rPr lang="es-ES_tradnl" smtClean="0"/>
              <a:t>‹Nº›</a:t>
            </a:fld>
            <a:endParaRPr lang="es-ES_tradnl"/>
          </a:p>
        </p:txBody>
      </p:sp>
    </p:spTree>
    <p:extLst>
      <p:ext uri="{BB962C8B-B14F-4D97-AF65-F5344CB8AC3E}">
        <p14:creationId xmlns:p14="http://schemas.microsoft.com/office/powerpoint/2010/main" val="142008590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gif"/></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1.gif"/><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0.gif"/><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035835" y="1021868"/>
            <a:ext cx="9734146" cy="553998"/>
          </a:xfrm>
          <a:prstGeom prst="rect">
            <a:avLst/>
          </a:prstGeom>
          <a:noFill/>
        </p:spPr>
        <p:txBody>
          <a:bodyPr wrap="square" rtlCol="0">
            <a:spAutoFit/>
          </a:bodyPr>
          <a:lstStyle/>
          <a:p>
            <a:pPr algn="ctr"/>
            <a:r>
              <a:rPr lang="es-ES" sz="3000" dirty="0"/>
              <a:t>Aplicación de Tensores, Autovalores y Autovectores </a:t>
            </a:r>
            <a:endParaRPr lang="es-CO" sz="3000" dirty="0"/>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455946" y="1891340"/>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z="1800" smtClean="0"/>
              <a:t>1</a:t>
            </a:fld>
            <a:endParaRPr lang="es-ES_tradnl" sz="1800" dirty="0"/>
          </a:p>
        </p:txBody>
      </p:sp>
      <p:sp>
        <p:nvSpPr>
          <p:cNvPr id="3" name="Rectángulo 2">
            <a:extLst>
              <a:ext uri="{FF2B5EF4-FFF2-40B4-BE49-F238E27FC236}">
                <a16:creationId xmlns:a16="http://schemas.microsoft.com/office/drawing/2014/main" id="{5B6F4CB4-CB18-4FF1-9918-41FB79E84522}"/>
              </a:ext>
            </a:extLst>
          </p:cNvPr>
          <p:cNvSpPr/>
          <p:nvPr/>
        </p:nvSpPr>
        <p:spPr>
          <a:xfrm>
            <a:off x="1147009" y="2662087"/>
            <a:ext cx="9622972" cy="3477875"/>
          </a:xfrm>
          <a:prstGeom prst="rect">
            <a:avLst/>
          </a:prstGeom>
        </p:spPr>
        <p:txBody>
          <a:bodyPr wrap="square">
            <a:spAutoFit/>
          </a:bodyPr>
          <a:lstStyle/>
          <a:p>
            <a:pPr algn="ctr"/>
            <a:r>
              <a:rPr lang="es-ES" sz="2000" dirty="0"/>
              <a:t>Modelado y simulación I</a:t>
            </a:r>
          </a:p>
          <a:p>
            <a:pPr algn="ctr"/>
            <a:r>
              <a:rPr lang="es-ES" sz="2000" dirty="0"/>
              <a:t>Asignación 2</a:t>
            </a:r>
            <a:br>
              <a:rPr lang="es-ES" sz="2000" dirty="0"/>
            </a:br>
            <a:endParaRPr lang="es-ES" sz="2000" dirty="0"/>
          </a:p>
          <a:p>
            <a:pPr algn="ctr"/>
            <a:r>
              <a:rPr lang="es-ES" sz="2000" dirty="0"/>
              <a:t>Estudiantes:</a:t>
            </a:r>
          </a:p>
          <a:p>
            <a:pPr algn="ctr"/>
            <a:r>
              <a:rPr lang="es-ES" sz="2000" dirty="0"/>
              <a:t>Juan Diego Duarte Carrascal</a:t>
            </a:r>
          </a:p>
          <a:p>
            <a:pPr algn="ctr"/>
            <a:r>
              <a:rPr lang="es-ES" sz="2000" dirty="0"/>
              <a:t>Wilmar Alejandro Sotelo Rueda</a:t>
            </a:r>
          </a:p>
          <a:p>
            <a:pPr algn="ctr"/>
            <a:endParaRPr lang="es-ES" sz="2000" dirty="0"/>
          </a:p>
          <a:p>
            <a:pPr algn="ctr"/>
            <a:endParaRPr lang="es-ES" sz="2000" dirty="0"/>
          </a:p>
          <a:p>
            <a:pPr algn="ctr"/>
            <a:endParaRPr lang="es-ES" sz="2000" dirty="0"/>
          </a:p>
          <a:p>
            <a:pPr algn="ctr"/>
            <a:r>
              <a:rPr lang="es-ES" sz="2000" dirty="0"/>
              <a:t>Bucaramanga</a:t>
            </a:r>
          </a:p>
          <a:p>
            <a:pPr algn="ctr"/>
            <a:r>
              <a:rPr lang="es-ES" sz="2000" dirty="0"/>
              <a:t>2021</a:t>
            </a:r>
          </a:p>
        </p:txBody>
      </p:sp>
    </p:spTree>
    <p:extLst>
      <p:ext uri="{BB962C8B-B14F-4D97-AF65-F5344CB8AC3E}">
        <p14:creationId xmlns:p14="http://schemas.microsoft.com/office/powerpoint/2010/main" val="2180755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435775"/>
            <a:ext cx="7488455" cy="553998"/>
          </a:xfrm>
          <a:prstGeom prst="rect">
            <a:avLst/>
          </a:prstGeom>
          <a:noFill/>
        </p:spPr>
        <p:txBody>
          <a:bodyPr wrap="square" rtlCol="0">
            <a:spAutoFit/>
          </a:bodyPr>
          <a:lstStyle/>
          <a:p>
            <a:r>
              <a:rPr lang="es-ES" sz="3000" dirty="0"/>
              <a:t>Resultados para los datos del Banco Mundial</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556154" y="989773"/>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10</a:t>
            </a:fld>
            <a:endParaRPr lang="es-ES_tradnl"/>
          </a:p>
        </p:txBody>
      </p:sp>
      <p:pic>
        <p:nvPicPr>
          <p:cNvPr id="5" name="Imagen 4">
            <a:extLst>
              <a:ext uri="{FF2B5EF4-FFF2-40B4-BE49-F238E27FC236}">
                <a16:creationId xmlns:a16="http://schemas.microsoft.com/office/drawing/2014/main" id="{74F00373-87F2-443B-A72D-63CECDDA92BB}"/>
              </a:ext>
            </a:extLst>
          </p:cNvPr>
          <p:cNvPicPr>
            <a:picLocks noChangeAspect="1"/>
          </p:cNvPicPr>
          <p:nvPr/>
        </p:nvPicPr>
        <p:blipFill>
          <a:blip r:embed="rId2"/>
          <a:stretch>
            <a:fillRect/>
          </a:stretch>
        </p:blipFill>
        <p:spPr>
          <a:xfrm>
            <a:off x="601525" y="1348137"/>
            <a:ext cx="5654273" cy="2259547"/>
          </a:xfrm>
          <a:prstGeom prst="rect">
            <a:avLst/>
          </a:prstGeom>
        </p:spPr>
      </p:pic>
      <p:pic>
        <p:nvPicPr>
          <p:cNvPr id="8" name="Imagen 7">
            <a:extLst>
              <a:ext uri="{FF2B5EF4-FFF2-40B4-BE49-F238E27FC236}">
                <a16:creationId xmlns:a16="http://schemas.microsoft.com/office/drawing/2014/main" id="{9466C66A-B338-4B49-98D1-57DC07FF266F}"/>
              </a:ext>
            </a:extLst>
          </p:cNvPr>
          <p:cNvPicPr>
            <a:picLocks noChangeAspect="1"/>
          </p:cNvPicPr>
          <p:nvPr/>
        </p:nvPicPr>
        <p:blipFill>
          <a:blip r:embed="rId3"/>
          <a:stretch>
            <a:fillRect/>
          </a:stretch>
        </p:blipFill>
        <p:spPr>
          <a:xfrm>
            <a:off x="889530" y="3742412"/>
            <a:ext cx="5366268" cy="2662253"/>
          </a:xfrm>
          <a:prstGeom prst="rect">
            <a:avLst/>
          </a:prstGeom>
        </p:spPr>
      </p:pic>
    </p:spTree>
    <p:extLst>
      <p:ext uri="{BB962C8B-B14F-4D97-AF65-F5344CB8AC3E}">
        <p14:creationId xmlns:p14="http://schemas.microsoft.com/office/powerpoint/2010/main" val="3253434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435775"/>
            <a:ext cx="7488455" cy="553998"/>
          </a:xfrm>
          <a:prstGeom prst="rect">
            <a:avLst/>
          </a:prstGeom>
          <a:noFill/>
        </p:spPr>
        <p:txBody>
          <a:bodyPr wrap="square" rtlCol="0">
            <a:spAutoFit/>
          </a:bodyPr>
          <a:lstStyle/>
          <a:p>
            <a:r>
              <a:rPr lang="es-ES" sz="3000" dirty="0"/>
              <a:t>Resultados para los datos del Banco Mundial</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556154" y="989773"/>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11</a:t>
            </a:fld>
            <a:endParaRPr lang="es-ES_tradnl"/>
          </a:p>
        </p:txBody>
      </p:sp>
      <p:pic>
        <p:nvPicPr>
          <p:cNvPr id="5" name="Imagen 4">
            <a:extLst>
              <a:ext uri="{FF2B5EF4-FFF2-40B4-BE49-F238E27FC236}">
                <a16:creationId xmlns:a16="http://schemas.microsoft.com/office/drawing/2014/main" id="{74F00373-87F2-443B-A72D-63CECDDA92BB}"/>
              </a:ext>
            </a:extLst>
          </p:cNvPr>
          <p:cNvPicPr>
            <a:picLocks noChangeAspect="1"/>
          </p:cNvPicPr>
          <p:nvPr/>
        </p:nvPicPr>
        <p:blipFill>
          <a:blip r:embed="rId2"/>
          <a:stretch>
            <a:fillRect/>
          </a:stretch>
        </p:blipFill>
        <p:spPr>
          <a:xfrm>
            <a:off x="601525" y="1348137"/>
            <a:ext cx="5654273" cy="2259547"/>
          </a:xfrm>
          <a:prstGeom prst="rect">
            <a:avLst/>
          </a:prstGeom>
        </p:spPr>
      </p:pic>
      <p:pic>
        <p:nvPicPr>
          <p:cNvPr id="8" name="Imagen 7">
            <a:extLst>
              <a:ext uri="{FF2B5EF4-FFF2-40B4-BE49-F238E27FC236}">
                <a16:creationId xmlns:a16="http://schemas.microsoft.com/office/drawing/2014/main" id="{9466C66A-B338-4B49-98D1-57DC07FF266F}"/>
              </a:ext>
            </a:extLst>
          </p:cNvPr>
          <p:cNvPicPr>
            <a:picLocks noChangeAspect="1"/>
          </p:cNvPicPr>
          <p:nvPr/>
        </p:nvPicPr>
        <p:blipFill>
          <a:blip r:embed="rId3"/>
          <a:stretch>
            <a:fillRect/>
          </a:stretch>
        </p:blipFill>
        <p:spPr>
          <a:xfrm>
            <a:off x="889530" y="3742412"/>
            <a:ext cx="5366268" cy="2662253"/>
          </a:xfrm>
          <a:prstGeom prst="rect">
            <a:avLst/>
          </a:prstGeom>
        </p:spPr>
      </p:pic>
      <p:pic>
        <p:nvPicPr>
          <p:cNvPr id="4" name="Imagen 3" descr="Forma&#10;&#10;Descripción generada automáticamente con confianza media">
            <a:extLst>
              <a:ext uri="{FF2B5EF4-FFF2-40B4-BE49-F238E27FC236}">
                <a16:creationId xmlns:a16="http://schemas.microsoft.com/office/drawing/2014/main" id="{5DA70F7A-405D-4F7E-81DD-94E169C647BE}"/>
              </a:ext>
            </a:extLst>
          </p:cNvPr>
          <p:cNvPicPr>
            <a:picLocks noChangeAspect="1"/>
          </p:cNvPicPr>
          <p:nvPr/>
        </p:nvPicPr>
        <p:blipFill>
          <a:blip r:embed="rId4"/>
          <a:stretch>
            <a:fillRect/>
          </a:stretch>
        </p:blipFill>
        <p:spPr>
          <a:xfrm>
            <a:off x="6415595" y="1685290"/>
            <a:ext cx="4317508" cy="3844788"/>
          </a:xfrm>
          <a:prstGeom prst="rect">
            <a:avLst/>
          </a:prstGeom>
        </p:spPr>
      </p:pic>
      <p:pic>
        <p:nvPicPr>
          <p:cNvPr id="10" name="Imagen 9">
            <a:extLst>
              <a:ext uri="{FF2B5EF4-FFF2-40B4-BE49-F238E27FC236}">
                <a16:creationId xmlns:a16="http://schemas.microsoft.com/office/drawing/2014/main" id="{29205B4F-24A6-42E8-B004-6A2F4CF56646}"/>
              </a:ext>
            </a:extLst>
          </p:cNvPr>
          <p:cNvPicPr>
            <a:picLocks noChangeAspect="1"/>
          </p:cNvPicPr>
          <p:nvPr/>
        </p:nvPicPr>
        <p:blipFill>
          <a:blip r:embed="rId5"/>
          <a:stretch>
            <a:fillRect/>
          </a:stretch>
        </p:blipFill>
        <p:spPr>
          <a:xfrm>
            <a:off x="6255798" y="1579331"/>
            <a:ext cx="4672614" cy="791330"/>
          </a:xfrm>
          <a:prstGeom prst="rect">
            <a:avLst/>
          </a:prstGeom>
        </p:spPr>
      </p:pic>
      <p:pic>
        <p:nvPicPr>
          <p:cNvPr id="13" name="Imagen 12">
            <a:extLst>
              <a:ext uri="{FF2B5EF4-FFF2-40B4-BE49-F238E27FC236}">
                <a16:creationId xmlns:a16="http://schemas.microsoft.com/office/drawing/2014/main" id="{5B69465C-AB5B-4B14-9E76-52822CF21972}"/>
              </a:ext>
            </a:extLst>
          </p:cNvPr>
          <p:cNvPicPr>
            <a:picLocks noChangeAspect="1"/>
          </p:cNvPicPr>
          <p:nvPr/>
        </p:nvPicPr>
        <p:blipFill>
          <a:blip r:embed="rId6"/>
          <a:stretch>
            <a:fillRect/>
          </a:stretch>
        </p:blipFill>
        <p:spPr>
          <a:xfrm>
            <a:off x="10599753" y="2099682"/>
            <a:ext cx="657317" cy="3867690"/>
          </a:xfrm>
          <a:prstGeom prst="rect">
            <a:avLst/>
          </a:prstGeom>
        </p:spPr>
      </p:pic>
      <p:pic>
        <p:nvPicPr>
          <p:cNvPr id="14" name="Imagen 13">
            <a:extLst>
              <a:ext uri="{FF2B5EF4-FFF2-40B4-BE49-F238E27FC236}">
                <a16:creationId xmlns:a16="http://schemas.microsoft.com/office/drawing/2014/main" id="{F7904063-877C-4925-A211-9F5D7BD93893}"/>
              </a:ext>
            </a:extLst>
          </p:cNvPr>
          <p:cNvPicPr>
            <a:picLocks noChangeAspect="1"/>
          </p:cNvPicPr>
          <p:nvPr/>
        </p:nvPicPr>
        <p:blipFill>
          <a:blip r:embed="rId6"/>
          <a:stretch>
            <a:fillRect/>
          </a:stretch>
        </p:blipFill>
        <p:spPr>
          <a:xfrm>
            <a:off x="6220286" y="1940224"/>
            <a:ext cx="260413" cy="3867690"/>
          </a:xfrm>
          <a:prstGeom prst="rect">
            <a:avLst/>
          </a:prstGeom>
        </p:spPr>
      </p:pic>
      <p:pic>
        <p:nvPicPr>
          <p:cNvPr id="16" name="Imagen 15">
            <a:extLst>
              <a:ext uri="{FF2B5EF4-FFF2-40B4-BE49-F238E27FC236}">
                <a16:creationId xmlns:a16="http://schemas.microsoft.com/office/drawing/2014/main" id="{8B20D2AE-C1D4-4A01-8A8C-F38E29E72D44}"/>
              </a:ext>
            </a:extLst>
          </p:cNvPr>
          <p:cNvPicPr>
            <a:picLocks noChangeAspect="1"/>
          </p:cNvPicPr>
          <p:nvPr/>
        </p:nvPicPr>
        <p:blipFill>
          <a:blip r:embed="rId7"/>
          <a:stretch>
            <a:fillRect/>
          </a:stretch>
        </p:blipFill>
        <p:spPr>
          <a:xfrm>
            <a:off x="6371702" y="5494194"/>
            <a:ext cx="4486901" cy="285790"/>
          </a:xfrm>
          <a:prstGeom prst="rect">
            <a:avLst/>
          </a:prstGeom>
        </p:spPr>
      </p:pic>
    </p:spTree>
    <p:extLst>
      <p:ext uri="{BB962C8B-B14F-4D97-AF65-F5344CB8AC3E}">
        <p14:creationId xmlns:p14="http://schemas.microsoft.com/office/powerpoint/2010/main" val="893001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435775"/>
            <a:ext cx="7488455" cy="553998"/>
          </a:xfrm>
          <a:prstGeom prst="rect">
            <a:avLst/>
          </a:prstGeom>
          <a:noFill/>
        </p:spPr>
        <p:txBody>
          <a:bodyPr wrap="square" rtlCol="0">
            <a:spAutoFit/>
          </a:bodyPr>
          <a:lstStyle/>
          <a:p>
            <a:r>
              <a:rPr lang="es-ES" sz="3000" dirty="0"/>
              <a:t>Resultados para los datos del Banco Mundial</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556154" y="989773"/>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12</a:t>
            </a:fld>
            <a:endParaRPr lang="es-ES_tradnl"/>
          </a:p>
        </p:txBody>
      </p:sp>
      <p:pic>
        <p:nvPicPr>
          <p:cNvPr id="4" name="Imagen 3">
            <a:extLst>
              <a:ext uri="{FF2B5EF4-FFF2-40B4-BE49-F238E27FC236}">
                <a16:creationId xmlns:a16="http://schemas.microsoft.com/office/drawing/2014/main" id="{6220FE3F-CE12-4081-A8B4-13E0746A2474}"/>
              </a:ext>
            </a:extLst>
          </p:cNvPr>
          <p:cNvPicPr>
            <a:picLocks noChangeAspect="1"/>
          </p:cNvPicPr>
          <p:nvPr/>
        </p:nvPicPr>
        <p:blipFill>
          <a:blip r:embed="rId2"/>
          <a:stretch>
            <a:fillRect/>
          </a:stretch>
        </p:blipFill>
        <p:spPr>
          <a:xfrm>
            <a:off x="1383588" y="1851222"/>
            <a:ext cx="6087325" cy="1362265"/>
          </a:xfrm>
          <a:prstGeom prst="rect">
            <a:avLst/>
          </a:prstGeom>
        </p:spPr>
      </p:pic>
      <p:sp>
        <p:nvSpPr>
          <p:cNvPr id="10" name="CuadroTexto 9">
            <a:extLst>
              <a:ext uri="{FF2B5EF4-FFF2-40B4-BE49-F238E27FC236}">
                <a16:creationId xmlns:a16="http://schemas.microsoft.com/office/drawing/2014/main" id="{4C758A34-D8E3-4218-8D1E-73CABDD42787}"/>
              </a:ext>
            </a:extLst>
          </p:cNvPr>
          <p:cNvSpPr txBox="1"/>
          <p:nvPr/>
        </p:nvSpPr>
        <p:spPr>
          <a:xfrm>
            <a:off x="1704279" y="3488507"/>
            <a:ext cx="4460779" cy="338554"/>
          </a:xfrm>
          <a:prstGeom prst="rect">
            <a:avLst/>
          </a:prstGeom>
          <a:noFill/>
        </p:spPr>
        <p:txBody>
          <a:bodyPr wrap="square" rtlCol="0">
            <a:spAutoFit/>
          </a:bodyPr>
          <a:lstStyle/>
          <a:p>
            <a:pPr algn="just"/>
            <a:r>
              <a:rPr lang="es-MX" sz="1600" dirty="0"/>
              <a:t>La matriz A es la matriz de autovectores calculada</a:t>
            </a:r>
            <a:endParaRPr lang="es-CO" sz="1600" dirty="0"/>
          </a:p>
        </p:txBody>
      </p:sp>
    </p:spTree>
    <p:extLst>
      <p:ext uri="{BB962C8B-B14F-4D97-AF65-F5344CB8AC3E}">
        <p14:creationId xmlns:p14="http://schemas.microsoft.com/office/powerpoint/2010/main" val="587386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435775"/>
            <a:ext cx="7488455" cy="553998"/>
          </a:xfrm>
          <a:prstGeom prst="rect">
            <a:avLst/>
          </a:prstGeom>
          <a:noFill/>
        </p:spPr>
        <p:txBody>
          <a:bodyPr wrap="square" rtlCol="0">
            <a:spAutoFit/>
          </a:bodyPr>
          <a:lstStyle/>
          <a:p>
            <a:r>
              <a:rPr lang="es-ES" sz="3000" dirty="0"/>
              <a:t>Resultados para los datos del Banco Mundial</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556154" y="989773"/>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13</a:t>
            </a:fld>
            <a:endParaRPr lang="es-ES_tradnl"/>
          </a:p>
        </p:txBody>
      </p:sp>
      <p:pic>
        <p:nvPicPr>
          <p:cNvPr id="4" name="Imagen 3">
            <a:extLst>
              <a:ext uri="{FF2B5EF4-FFF2-40B4-BE49-F238E27FC236}">
                <a16:creationId xmlns:a16="http://schemas.microsoft.com/office/drawing/2014/main" id="{6220FE3F-CE12-4081-A8B4-13E0746A2474}"/>
              </a:ext>
            </a:extLst>
          </p:cNvPr>
          <p:cNvPicPr>
            <a:picLocks noChangeAspect="1"/>
          </p:cNvPicPr>
          <p:nvPr/>
        </p:nvPicPr>
        <p:blipFill>
          <a:blip r:embed="rId2"/>
          <a:stretch>
            <a:fillRect/>
          </a:stretch>
        </p:blipFill>
        <p:spPr>
          <a:xfrm>
            <a:off x="1383588" y="1851222"/>
            <a:ext cx="6087325" cy="1362265"/>
          </a:xfrm>
          <a:prstGeom prst="rect">
            <a:avLst/>
          </a:prstGeom>
        </p:spPr>
      </p:pic>
      <p:sp>
        <p:nvSpPr>
          <p:cNvPr id="10" name="CuadroTexto 9">
            <a:extLst>
              <a:ext uri="{FF2B5EF4-FFF2-40B4-BE49-F238E27FC236}">
                <a16:creationId xmlns:a16="http://schemas.microsoft.com/office/drawing/2014/main" id="{4C758A34-D8E3-4218-8D1E-73CABDD42787}"/>
              </a:ext>
            </a:extLst>
          </p:cNvPr>
          <p:cNvSpPr txBox="1"/>
          <p:nvPr/>
        </p:nvSpPr>
        <p:spPr>
          <a:xfrm>
            <a:off x="1704279" y="3488507"/>
            <a:ext cx="4460779" cy="338554"/>
          </a:xfrm>
          <a:prstGeom prst="rect">
            <a:avLst/>
          </a:prstGeom>
          <a:noFill/>
        </p:spPr>
        <p:txBody>
          <a:bodyPr wrap="square" rtlCol="0">
            <a:spAutoFit/>
          </a:bodyPr>
          <a:lstStyle/>
          <a:p>
            <a:pPr algn="just"/>
            <a:r>
              <a:rPr lang="es-MX" sz="1600" dirty="0"/>
              <a:t>La matriz A es la matriz de autovectores calculada</a:t>
            </a:r>
            <a:endParaRPr lang="es-CO" sz="1600" dirty="0"/>
          </a:p>
        </p:txBody>
      </p:sp>
      <p:pic>
        <p:nvPicPr>
          <p:cNvPr id="11" name="Imagen 10">
            <a:extLst>
              <a:ext uri="{FF2B5EF4-FFF2-40B4-BE49-F238E27FC236}">
                <a16:creationId xmlns:a16="http://schemas.microsoft.com/office/drawing/2014/main" id="{6783F9DA-1300-4D32-9955-5FD787D873B5}"/>
              </a:ext>
            </a:extLst>
          </p:cNvPr>
          <p:cNvPicPr>
            <a:picLocks noChangeAspect="1"/>
          </p:cNvPicPr>
          <p:nvPr/>
        </p:nvPicPr>
        <p:blipFill>
          <a:blip r:embed="rId3"/>
          <a:stretch>
            <a:fillRect/>
          </a:stretch>
        </p:blipFill>
        <p:spPr>
          <a:xfrm>
            <a:off x="5157828" y="4124692"/>
            <a:ext cx="5391902" cy="1581371"/>
          </a:xfrm>
          <a:prstGeom prst="rect">
            <a:avLst/>
          </a:prstGeom>
        </p:spPr>
      </p:pic>
      <p:pic>
        <p:nvPicPr>
          <p:cNvPr id="5" name="Imagen 4">
            <a:extLst>
              <a:ext uri="{FF2B5EF4-FFF2-40B4-BE49-F238E27FC236}">
                <a16:creationId xmlns:a16="http://schemas.microsoft.com/office/drawing/2014/main" id="{384577A3-4E3A-4CC0-A813-47BF9B9D433B}"/>
              </a:ext>
            </a:extLst>
          </p:cNvPr>
          <p:cNvPicPr>
            <a:picLocks noChangeAspect="1"/>
          </p:cNvPicPr>
          <p:nvPr/>
        </p:nvPicPr>
        <p:blipFill>
          <a:blip r:embed="rId4"/>
          <a:stretch>
            <a:fillRect/>
          </a:stretch>
        </p:blipFill>
        <p:spPr>
          <a:xfrm>
            <a:off x="4537886" y="4786771"/>
            <a:ext cx="523948" cy="257211"/>
          </a:xfrm>
          <a:prstGeom prst="rect">
            <a:avLst/>
          </a:prstGeom>
        </p:spPr>
      </p:pic>
      <p:pic>
        <p:nvPicPr>
          <p:cNvPr id="8" name="Imagen 7">
            <a:extLst>
              <a:ext uri="{FF2B5EF4-FFF2-40B4-BE49-F238E27FC236}">
                <a16:creationId xmlns:a16="http://schemas.microsoft.com/office/drawing/2014/main" id="{36DC877D-5780-420B-BFA7-E6E96A0887CE}"/>
              </a:ext>
            </a:extLst>
          </p:cNvPr>
          <p:cNvPicPr>
            <a:picLocks noChangeAspect="1"/>
          </p:cNvPicPr>
          <p:nvPr/>
        </p:nvPicPr>
        <p:blipFill>
          <a:blip r:embed="rId5"/>
          <a:stretch>
            <a:fillRect/>
          </a:stretch>
        </p:blipFill>
        <p:spPr>
          <a:xfrm>
            <a:off x="3704412" y="4500981"/>
            <a:ext cx="733527" cy="571580"/>
          </a:xfrm>
          <a:prstGeom prst="rect">
            <a:avLst/>
          </a:prstGeom>
        </p:spPr>
      </p:pic>
    </p:spTree>
    <p:extLst>
      <p:ext uri="{BB962C8B-B14F-4D97-AF65-F5344CB8AC3E}">
        <p14:creationId xmlns:p14="http://schemas.microsoft.com/office/powerpoint/2010/main" val="485910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435775"/>
            <a:ext cx="7488455" cy="553998"/>
          </a:xfrm>
          <a:prstGeom prst="rect">
            <a:avLst/>
          </a:prstGeom>
          <a:noFill/>
        </p:spPr>
        <p:txBody>
          <a:bodyPr wrap="square" rtlCol="0">
            <a:spAutoFit/>
          </a:bodyPr>
          <a:lstStyle/>
          <a:p>
            <a:r>
              <a:rPr lang="es-ES" sz="3000" dirty="0"/>
              <a:t>Conclusiones</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556154" y="989773"/>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14</a:t>
            </a:fld>
            <a:endParaRPr lang="es-ES_tradnl"/>
          </a:p>
        </p:txBody>
      </p:sp>
      <p:sp>
        <p:nvSpPr>
          <p:cNvPr id="3" name="CuadroTexto 2">
            <a:extLst>
              <a:ext uri="{FF2B5EF4-FFF2-40B4-BE49-F238E27FC236}">
                <a16:creationId xmlns:a16="http://schemas.microsoft.com/office/drawing/2014/main" id="{AEBF8056-0695-4BE9-B68E-98873C6C7743}"/>
              </a:ext>
            </a:extLst>
          </p:cNvPr>
          <p:cNvSpPr txBox="1"/>
          <p:nvPr/>
        </p:nvSpPr>
        <p:spPr>
          <a:xfrm>
            <a:off x="1686757" y="1491448"/>
            <a:ext cx="8273989" cy="1200329"/>
          </a:xfrm>
          <a:prstGeom prst="rect">
            <a:avLst/>
          </a:prstGeom>
          <a:noFill/>
        </p:spPr>
        <p:txBody>
          <a:bodyPr wrap="square" rtlCol="0">
            <a:spAutoFit/>
          </a:bodyPr>
          <a:lstStyle/>
          <a:p>
            <a:pPr marL="285750" indent="-285750">
              <a:buFont typeface="Arial" panose="020B0604020202020204" pitchFamily="34" charset="0"/>
              <a:buChar char="•"/>
            </a:pPr>
            <a:r>
              <a:rPr lang="es-CO" dirty="0"/>
              <a:t>La representación en la base de </a:t>
            </a:r>
            <a:r>
              <a:rPr lang="es-CO" dirty="0" err="1"/>
              <a:t>autovectores</a:t>
            </a:r>
            <a:r>
              <a:rPr lang="es-CO" dirty="0"/>
              <a:t> es la más simple para el conjunto de datos</a:t>
            </a:r>
          </a:p>
          <a:p>
            <a:pPr marL="285750" indent="-285750">
              <a:buFont typeface="Arial" panose="020B0604020202020204" pitchFamily="34" charset="0"/>
              <a:buChar char="•"/>
            </a:pPr>
            <a:r>
              <a:rPr lang="es-CO" dirty="0"/>
              <a:t>Los autovalores se pueden interpretar como la componente de la variable o grupo disperso de datos que más peso o repetición tienen. </a:t>
            </a:r>
          </a:p>
        </p:txBody>
      </p:sp>
    </p:spTree>
    <p:extLst>
      <p:ext uri="{BB962C8B-B14F-4D97-AF65-F5344CB8AC3E}">
        <p14:creationId xmlns:p14="http://schemas.microsoft.com/office/powerpoint/2010/main" val="7894389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endParaRPr lang="es-ES_tradnl"/>
          </a:p>
        </p:txBody>
      </p:sp>
      <p:sp>
        <p:nvSpPr>
          <p:cNvPr id="3" name="Subtítulo 2"/>
          <p:cNvSpPr>
            <a:spLocks noGrp="1"/>
          </p:cNvSpPr>
          <p:nvPr>
            <p:ph type="subTitle" idx="1"/>
          </p:nvPr>
        </p:nvSpPr>
        <p:spPr/>
        <p:txBody>
          <a:bodyPr/>
          <a:lstStyle/>
          <a:p>
            <a:endParaRPr lang="es-ES_tradnl"/>
          </a:p>
        </p:txBody>
      </p:sp>
      <p:pic>
        <p:nvPicPr>
          <p:cNvPr id="6" name="Imagen 5">
            <a:extLst>
              <a:ext uri="{FF2B5EF4-FFF2-40B4-BE49-F238E27FC236}">
                <a16:creationId xmlns:a16="http://schemas.microsoft.com/office/drawing/2014/main" id="{AB240E44-E9D9-534D-855B-415EB40FA687}"/>
              </a:ext>
            </a:extLst>
          </p:cNvPr>
          <p:cNvPicPr>
            <a:picLocks noChangeAspect="1"/>
          </p:cNvPicPr>
          <p:nvPr/>
        </p:nvPicPr>
        <p:blipFill>
          <a:blip r:embed="rId2"/>
          <a:stretch>
            <a:fillRect/>
          </a:stretch>
        </p:blipFill>
        <p:spPr>
          <a:xfrm>
            <a:off x="3175" y="0"/>
            <a:ext cx="12185650" cy="6858000"/>
          </a:xfrm>
          <a:prstGeom prst="rect">
            <a:avLst/>
          </a:prstGeom>
        </p:spPr>
      </p:pic>
      <p:sp>
        <p:nvSpPr>
          <p:cNvPr id="4" name="Marcador de número de diapositiva 3">
            <a:extLst>
              <a:ext uri="{FF2B5EF4-FFF2-40B4-BE49-F238E27FC236}">
                <a16:creationId xmlns:a16="http://schemas.microsoft.com/office/drawing/2014/main" id="{90CDF159-5077-4676-96E4-891C257B5D3B}"/>
              </a:ext>
            </a:extLst>
          </p:cNvPr>
          <p:cNvSpPr>
            <a:spLocks noGrp="1"/>
          </p:cNvSpPr>
          <p:nvPr>
            <p:ph type="sldNum" sz="quarter" idx="12"/>
          </p:nvPr>
        </p:nvSpPr>
        <p:spPr/>
        <p:txBody>
          <a:bodyPr/>
          <a:lstStyle/>
          <a:p>
            <a:fld id="{233B02DB-5781-F943-94F9-873A9A973557}" type="slidenum">
              <a:rPr lang="es-ES_tradnl" smtClean="0"/>
              <a:t>15</a:t>
            </a:fld>
            <a:endParaRPr lang="es-ES_tradnl"/>
          </a:p>
        </p:txBody>
      </p:sp>
    </p:spTree>
    <p:extLst>
      <p:ext uri="{BB962C8B-B14F-4D97-AF65-F5344CB8AC3E}">
        <p14:creationId xmlns:p14="http://schemas.microsoft.com/office/powerpoint/2010/main" val="1540279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890889"/>
            <a:ext cx="7488455" cy="553998"/>
          </a:xfrm>
          <a:prstGeom prst="rect">
            <a:avLst/>
          </a:prstGeom>
          <a:noFill/>
        </p:spPr>
        <p:txBody>
          <a:bodyPr wrap="square" rtlCol="0">
            <a:spAutoFit/>
          </a:bodyPr>
          <a:lstStyle/>
          <a:p>
            <a:r>
              <a:rPr lang="es-ES" sz="3000" dirty="0"/>
              <a:t>Contenido</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556154" y="1660330"/>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2</a:t>
            </a:fld>
            <a:endParaRPr lang="es-ES_tradnl"/>
          </a:p>
        </p:txBody>
      </p:sp>
      <p:sp>
        <p:nvSpPr>
          <p:cNvPr id="3" name="Rectángulo 2">
            <a:extLst>
              <a:ext uri="{FF2B5EF4-FFF2-40B4-BE49-F238E27FC236}">
                <a16:creationId xmlns:a16="http://schemas.microsoft.com/office/drawing/2014/main" id="{A5CBA8C5-33B7-41DB-BC7C-3362079D7842}"/>
              </a:ext>
            </a:extLst>
          </p:cNvPr>
          <p:cNvSpPr/>
          <p:nvPr/>
        </p:nvSpPr>
        <p:spPr>
          <a:xfrm>
            <a:off x="1556154" y="1660330"/>
            <a:ext cx="5545981" cy="3699474"/>
          </a:xfrm>
          <a:prstGeom prst="rect">
            <a:avLst/>
          </a:prstGeom>
        </p:spPr>
        <p:txBody>
          <a:bodyPr wrap="square">
            <a:spAutoFit/>
          </a:bodyPr>
          <a:lstStyle/>
          <a:p>
            <a:pPr marL="285750" indent="-285750">
              <a:lnSpc>
                <a:spcPct val="200000"/>
              </a:lnSpc>
              <a:buFont typeface="Wingdings" panose="05000000000000000000" pitchFamily="2" charset="2"/>
              <a:buChar char="§"/>
            </a:pPr>
            <a:r>
              <a:rPr lang="es-ES" sz="2000" dirty="0"/>
              <a:t>Introducción</a:t>
            </a:r>
            <a:endParaRPr lang="es-CO" sz="2000" dirty="0"/>
          </a:p>
          <a:p>
            <a:pPr marL="285750" indent="-285750">
              <a:lnSpc>
                <a:spcPct val="200000"/>
              </a:lnSpc>
              <a:buFont typeface="Wingdings" panose="05000000000000000000" pitchFamily="2" charset="2"/>
              <a:buChar char="§"/>
            </a:pPr>
            <a:r>
              <a:rPr lang="es-CO" sz="2000" dirty="0"/>
              <a:t>Problema</a:t>
            </a:r>
            <a:endParaRPr lang="es-ES" sz="2000" dirty="0"/>
          </a:p>
          <a:p>
            <a:pPr marL="285750" indent="-285750">
              <a:lnSpc>
                <a:spcPct val="200000"/>
              </a:lnSpc>
              <a:buFont typeface="Wingdings" panose="05000000000000000000" pitchFamily="2" charset="2"/>
              <a:buChar char="§"/>
            </a:pPr>
            <a:r>
              <a:rPr lang="es-ES" sz="2000" dirty="0"/>
              <a:t>Resultados caso 2D</a:t>
            </a:r>
          </a:p>
          <a:p>
            <a:pPr marL="285750" indent="-285750">
              <a:lnSpc>
                <a:spcPct val="200000"/>
              </a:lnSpc>
              <a:buFont typeface="Wingdings" panose="05000000000000000000" pitchFamily="2" charset="2"/>
              <a:buChar char="§"/>
            </a:pPr>
            <a:r>
              <a:rPr lang="es-ES" sz="2000" dirty="0"/>
              <a:t>Resultados caso 3D</a:t>
            </a:r>
          </a:p>
          <a:p>
            <a:pPr marL="285750" indent="-285750">
              <a:lnSpc>
                <a:spcPct val="200000"/>
              </a:lnSpc>
              <a:buFont typeface="Wingdings" panose="05000000000000000000" pitchFamily="2" charset="2"/>
              <a:buChar char="§"/>
            </a:pPr>
            <a:r>
              <a:rPr lang="es-ES" sz="2000" dirty="0"/>
              <a:t>Resultados para datos del Banco Mundial</a:t>
            </a:r>
            <a:endParaRPr lang="es-ES" sz="2000" dirty="0">
              <a:sym typeface="Wingdings" panose="05000000000000000000" pitchFamily="2" charset="2"/>
            </a:endParaRPr>
          </a:p>
          <a:p>
            <a:pPr marL="285750" indent="-285750">
              <a:lnSpc>
                <a:spcPct val="200000"/>
              </a:lnSpc>
              <a:buFont typeface="Wingdings" panose="05000000000000000000" pitchFamily="2" charset="2"/>
              <a:buChar char="§"/>
            </a:pPr>
            <a:r>
              <a:rPr lang="es-ES" sz="2000" dirty="0"/>
              <a:t>Concusiones</a:t>
            </a:r>
            <a:endParaRPr lang="es-ES" sz="2800" dirty="0">
              <a:solidFill>
                <a:srgbClr val="1F89E1"/>
              </a:solidFill>
            </a:endParaRPr>
          </a:p>
        </p:txBody>
      </p:sp>
    </p:spTree>
    <p:extLst>
      <p:ext uri="{BB962C8B-B14F-4D97-AF65-F5344CB8AC3E}">
        <p14:creationId xmlns:p14="http://schemas.microsoft.com/office/powerpoint/2010/main" val="488385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890889"/>
            <a:ext cx="7488455" cy="553998"/>
          </a:xfrm>
          <a:prstGeom prst="rect">
            <a:avLst/>
          </a:prstGeom>
          <a:noFill/>
        </p:spPr>
        <p:txBody>
          <a:bodyPr wrap="square" rtlCol="0">
            <a:spAutoFit/>
          </a:bodyPr>
          <a:lstStyle/>
          <a:p>
            <a:r>
              <a:rPr lang="es-ES" sz="3000" dirty="0"/>
              <a:t>Introducción</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556154" y="1660330"/>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3</a:t>
            </a:fld>
            <a:endParaRPr lang="es-ES_tradnl"/>
          </a:p>
        </p:txBody>
      </p:sp>
      <p:sp>
        <p:nvSpPr>
          <p:cNvPr id="3" name="Rectángulo 2">
            <a:extLst>
              <a:ext uri="{FF2B5EF4-FFF2-40B4-BE49-F238E27FC236}">
                <a16:creationId xmlns:a16="http://schemas.microsoft.com/office/drawing/2014/main" id="{A5CBA8C5-33B7-41DB-BC7C-3362079D7842}"/>
              </a:ext>
            </a:extLst>
          </p:cNvPr>
          <p:cNvSpPr/>
          <p:nvPr/>
        </p:nvSpPr>
        <p:spPr>
          <a:xfrm>
            <a:off x="1556155" y="2094870"/>
            <a:ext cx="8963884" cy="2862322"/>
          </a:xfrm>
          <a:prstGeom prst="rect">
            <a:avLst/>
          </a:prstGeom>
        </p:spPr>
        <p:txBody>
          <a:bodyPr wrap="square">
            <a:spAutoFit/>
          </a:bodyPr>
          <a:lstStyle/>
          <a:p>
            <a:pPr marL="285750" indent="-285750" algn="just">
              <a:buFont typeface="Wingdings" panose="05000000000000000000" pitchFamily="2" charset="2"/>
              <a:buChar char="§"/>
            </a:pPr>
            <a:r>
              <a:rPr lang="es-MX" sz="2000" dirty="0"/>
              <a:t>En esta presentación</a:t>
            </a:r>
            <a:r>
              <a:rPr lang="es-CO" sz="2000" dirty="0"/>
              <a:t> se </a:t>
            </a:r>
            <a:r>
              <a:rPr lang="es-MX" sz="2000" dirty="0"/>
              <a:t>estudia la aplicación de los tensores por medio de los momentos de inercia para una distribución discreta de masas en el plano x − y, en el espacio cartesiano tridimensional y para información sobre el gasto en unidades de porcentaje del producto interno bruto (PIB) del país en los últimos 15 años en cuestión de Defensa, Salud, Educación, Ciencia y Tecnología. </a:t>
            </a:r>
          </a:p>
          <a:p>
            <a:pPr marL="285750" indent="-285750" algn="just">
              <a:buFont typeface="Wingdings" panose="05000000000000000000" pitchFamily="2" charset="2"/>
              <a:buChar char="§"/>
            </a:pPr>
            <a:endParaRPr lang="es-MX" sz="2000" dirty="0"/>
          </a:p>
          <a:p>
            <a:pPr marL="285750" indent="-285750" algn="just">
              <a:buFont typeface="Wingdings" panose="05000000000000000000" pitchFamily="2" charset="2"/>
              <a:buChar char="§"/>
            </a:pPr>
            <a:r>
              <a:rPr lang="es-MX" sz="2000" dirty="0"/>
              <a:t>Adicionalmente también estudiamos los autovalores y autovectores para la matriz de covarianza (momento de segundo orden) como una estrategia para manejar de manera más simple la distribución.</a:t>
            </a:r>
            <a:endParaRPr lang="es-ES" sz="2000" dirty="0"/>
          </a:p>
        </p:txBody>
      </p:sp>
    </p:spTree>
    <p:extLst>
      <p:ext uri="{BB962C8B-B14F-4D97-AF65-F5344CB8AC3E}">
        <p14:creationId xmlns:p14="http://schemas.microsoft.com/office/powerpoint/2010/main" val="614138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453066"/>
            <a:ext cx="7488455" cy="553998"/>
          </a:xfrm>
          <a:prstGeom prst="rect">
            <a:avLst/>
          </a:prstGeom>
          <a:noFill/>
        </p:spPr>
        <p:txBody>
          <a:bodyPr wrap="square" rtlCol="0">
            <a:spAutoFit/>
          </a:bodyPr>
          <a:lstStyle/>
          <a:p>
            <a:r>
              <a:rPr lang="es-ES" sz="3000" dirty="0"/>
              <a:t>Problemas</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438170" y="1012016"/>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4</a:t>
            </a:fld>
            <a:endParaRPr lang="es-ES_tradnl"/>
          </a:p>
        </p:txBody>
      </p:sp>
      <p:sp>
        <p:nvSpPr>
          <p:cNvPr id="9" name="CuadroTexto 8">
            <a:extLst>
              <a:ext uri="{FF2B5EF4-FFF2-40B4-BE49-F238E27FC236}">
                <a16:creationId xmlns:a16="http://schemas.microsoft.com/office/drawing/2014/main" id="{1BCF862E-8322-4A22-BB90-48280E12B052}"/>
              </a:ext>
            </a:extLst>
          </p:cNvPr>
          <p:cNvSpPr txBox="1"/>
          <p:nvPr/>
        </p:nvSpPr>
        <p:spPr>
          <a:xfrm>
            <a:off x="1109695" y="1519822"/>
            <a:ext cx="9721062" cy="3416320"/>
          </a:xfrm>
          <a:prstGeom prst="rect">
            <a:avLst/>
          </a:prstGeom>
          <a:noFill/>
        </p:spPr>
        <p:txBody>
          <a:bodyPr wrap="square">
            <a:spAutoFit/>
          </a:bodyPr>
          <a:lstStyle/>
          <a:p>
            <a:pPr algn="just"/>
            <a:endParaRPr lang="es-CO" dirty="0"/>
          </a:p>
          <a:p>
            <a:pPr algn="just"/>
            <a:r>
              <a:rPr lang="es-CO" dirty="0"/>
              <a:t>- Problema 1: Corresponde con calcular los 3 primeros momentos de un conjunto de datos los cuales </a:t>
            </a:r>
            <a:r>
              <a:rPr lang="es-MX" dirty="0"/>
              <a:t>corresponden con diferentes masas dispersas en el plano x − y (caso 2D) y en el espacio (x, y, z) caso (3D), los autovectores asociados al momento de inercia de segundo orden, esto para encontrar una matriz de transformación entre los autovectores y la base cartesiana.</a:t>
            </a:r>
          </a:p>
          <a:p>
            <a:pPr algn="just"/>
            <a:endParaRPr lang="es-MX" dirty="0"/>
          </a:p>
          <a:p>
            <a:pPr algn="just"/>
            <a:endParaRPr lang="es-CO" dirty="0"/>
          </a:p>
          <a:p>
            <a:pPr algn="just"/>
            <a:endParaRPr lang="es-CO" dirty="0"/>
          </a:p>
          <a:p>
            <a:pPr algn="just"/>
            <a:r>
              <a:rPr lang="es-CO" dirty="0"/>
              <a:t>- Problema 2 : Consiste en calcular el momento de inercia de segundo orden para los datos que representan el gasto en unidades de porcentaje del PIB del país en los últimos 15 años en cuestión de Defensa, Salud, Educación, Ciencia y Tecnología.</a:t>
            </a:r>
          </a:p>
          <a:p>
            <a:pPr algn="just"/>
            <a:endParaRPr lang="es-CO" dirty="0"/>
          </a:p>
        </p:txBody>
      </p:sp>
    </p:spTree>
    <p:extLst>
      <p:ext uri="{BB962C8B-B14F-4D97-AF65-F5344CB8AC3E}">
        <p14:creationId xmlns:p14="http://schemas.microsoft.com/office/powerpoint/2010/main" val="399488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319939"/>
            <a:ext cx="7488455" cy="553998"/>
          </a:xfrm>
          <a:prstGeom prst="rect">
            <a:avLst/>
          </a:prstGeom>
          <a:noFill/>
        </p:spPr>
        <p:txBody>
          <a:bodyPr wrap="square" rtlCol="0">
            <a:spAutoFit/>
          </a:bodyPr>
          <a:lstStyle/>
          <a:p>
            <a:r>
              <a:rPr lang="es-ES" sz="3000" dirty="0"/>
              <a:t>Resultados para las masas: caso 2D</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438170" y="843340"/>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5</a:t>
            </a:fld>
            <a:endParaRPr lang="es-ES_tradnl"/>
          </a:p>
        </p:txBody>
      </p:sp>
      <p:pic>
        <p:nvPicPr>
          <p:cNvPr id="4" name="Imagen 3">
            <a:extLst>
              <a:ext uri="{FF2B5EF4-FFF2-40B4-BE49-F238E27FC236}">
                <a16:creationId xmlns:a16="http://schemas.microsoft.com/office/drawing/2014/main" id="{BDFF59C1-7DA6-4CC9-A4A5-E698637C0AB7}"/>
              </a:ext>
            </a:extLst>
          </p:cNvPr>
          <p:cNvPicPr>
            <a:picLocks noChangeAspect="1"/>
          </p:cNvPicPr>
          <p:nvPr/>
        </p:nvPicPr>
        <p:blipFill>
          <a:blip r:embed="rId2"/>
          <a:stretch>
            <a:fillRect/>
          </a:stretch>
        </p:blipFill>
        <p:spPr>
          <a:xfrm>
            <a:off x="873557" y="980978"/>
            <a:ext cx="7768831" cy="1559213"/>
          </a:xfrm>
          <a:prstGeom prst="rect">
            <a:avLst/>
          </a:prstGeom>
        </p:spPr>
      </p:pic>
      <p:pic>
        <p:nvPicPr>
          <p:cNvPr id="11" name="Imagen 10">
            <a:extLst>
              <a:ext uri="{FF2B5EF4-FFF2-40B4-BE49-F238E27FC236}">
                <a16:creationId xmlns:a16="http://schemas.microsoft.com/office/drawing/2014/main" id="{529FE7A5-79EB-4C90-8228-566D2FEBE5D1}"/>
              </a:ext>
            </a:extLst>
          </p:cNvPr>
          <p:cNvPicPr>
            <a:picLocks noChangeAspect="1"/>
          </p:cNvPicPr>
          <p:nvPr/>
        </p:nvPicPr>
        <p:blipFill>
          <a:blip r:embed="rId3"/>
          <a:stretch>
            <a:fillRect/>
          </a:stretch>
        </p:blipFill>
        <p:spPr>
          <a:xfrm>
            <a:off x="1439973" y="3184240"/>
            <a:ext cx="2929770" cy="813407"/>
          </a:xfrm>
          <a:prstGeom prst="rect">
            <a:avLst/>
          </a:prstGeom>
        </p:spPr>
      </p:pic>
      <p:pic>
        <p:nvPicPr>
          <p:cNvPr id="14" name="Imagen 13">
            <a:extLst>
              <a:ext uri="{FF2B5EF4-FFF2-40B4-BE49-F238E27FC236}">
                <a16:creationId xmlns:a16="http://schemas.microsoft.com/office/drawing/2014/main" id="{BC9606A7-AFFF-4912-870A-9653DCAA9562}"/>
              </a:ext>
            </a:extLst>
          </p:cNvPr>
          <p:cNvPicPr>
            <a:picLocks noChangeAspect="1"/>
          </p:cNvPicPr>
          <p:nvPr/>
        </p:nvPicPr>
        <p:blipFill>
          <a:blip r:embed="rId4"/>
          <a:stretch>
            <a:fillRect/>
          </a:stretch>
        </p:blipFill>
        <p:spPr>
          <a:xfrm>
            <a:off x="1228689" y="4785346"/>
            <a:ext cx="3194944" cy="654471"/>
          </a:xfrm>
          <a:prstGeom prst="rect">
            <a:avLst/>
          </a:prstGeom>
        </p:spPr>
      </p:pic>
      <p:pic>
        <p:nvPicPr>
          <p:cNvPr id="16" name="Imagen 15">
            <a:extLst>
              <a:ext uri="{FF2B5EF4-FFF2-40B4-BE49-F238E27FC236}">
                <a16:creationId xmlns:a16="http://schemas.microsoft.com/office/drawing/2014/main" id="{B6674D09-8A59-442D-B7B3-A4C0D146C0F5}"/>
              </a:ext>
            </a:extLst>
          </p:cNvPr>
          <p:cNvPicPr>
            <a:picLocks noChangeAspect="1"/>
          </p:cNvPicPr>
          <p:nvPr/>
        </p:nvPicPr>
        <p:blipFill>
          <a:blip r:embed="rId5"/>
          <a:stretch>
            <a:fillRect/>
          </a:stretch>
        </p:blipFill>
        <p:spPr>
          <a:xfrm>
            <a:off x="5424209" y="2662518"/>
            <a:ext cx="6436358" cy="3159778"/>
          </a:xfrm>
          <a:prstGeom prst="rect">
            <a:avLst/>
          </a:prstGeom>
        </p:spPr>
      </p:pic>
      <p:sp>
        <p:nvSpPr>
          <p:cNvPr id="17" name="CuadroTexto 16">
            <a:extLst>
              <a:ext uri="{FF2B5EF4-FFF2-40B4-BE49-F238E27FC236}">
                <a16:creationId xmlns:a16="http://schemas.microsoft.com/office/drawing/2014/main" id="{F5F29280-C957-43D1-BCCF-186D76ED6C2F}"/>
              </a:ext>
            </a:extLst>
          </p:cNvPr>
          <p:cNvSpPr txBox="1"/>
          <p:nvPr/>
        </p:nvSpPr>
        <p:spPr>
          <a:xfrm>
            <a:off x="674469" y="2572871"/>
            <a:ext cx="4460779" cy="584775"/>
          </a:xfrm>
          <a:prstGeom prst="rect">
            <a:avLst/>
          </a:prstGeom>
          <a:noFill/>
        </p:spPr>
        <p:txBody>
          <a:bodyPr wrap="square" rtlCol="0">
            <a:spAutoFit/>
          </a:bodyPr>
          <a:lstStyle/>
          <a:p>
            <a:pPr algn="just"/>
            <a:r>
              <a:rPr lang="es-MX" sz="1600" dirty="0"/>
              <a:t>Los ejes principales de inercia para esta distribución de masas corresponden con los autovectores</a:t>
            </a:r>
            <a:endParaRPr lang="es-CO" sz="1600" dirty="0"/>
          </a:p>
        </p:txBody>
      </p:sp>
      <p:sp>
        <p:nvSpPr>
          <p:cNvPr id="18" name="CuadroTexto 17">
            <a:extLst>
              <a:ext uri="{FF2B5EF4-FFF2-40B4-BE49-F238E27FC236}">
                <a16:creationId xmlns:a16="http://schemas.microsoft.com/office/drawing/2014/main" id="{0B383513-9151-4616-ADDE-830414577E08}"/>
              </a:ext>
            </a:extLst>
          </p:cNvPr>
          <p:cNvSpPr txBox="1"/>
          <p:nvPr/>
        </p:nvSpPr>
        <p:spPr>
          <a:xfrm>
            <a:off x="604928" y="4104688"/>
            <a:ext cx="4810356" cy="584775"/>
          </a:xfrm>
          <a:prstGeom prst="rect">
            <a:avLst/>
          </a:prstGeom>
          <a:noFill/>
        </p:spPr>
        <p:txBody>
          <a:bodyPr wrap="square" rtlCol="0">
            <a:spAutoFit/>
          </a:bodyPr>
          <a:lstStyle/>
          <a:p>
            <a:pPr algn="just"/>
            <a:r>
              <a:rPr lang="es-MX" sz="1600" dirty="0"/>
              <a:t>la matriz de transformación entre</a:t>
            </a:r>
          </a:p>
          <a:p>
            <a:pPr algn="just"/>
            <a:r>
              <a:rPr lang="es-MX" sz="1600" dirty="0"/>
              <a:t>la base cartesiana y la base de los autovectores</a:t>
            </a:r>
            <a:endParaRPr lang="es-CO" sz="1600" dirty="0"/>
          </a:p>
        </p:txBody>
      </p:sp>
      <p:sp>
        <p:nvSpPr>
          <p:cNvPr id="19" name="CuadroTexto 18">
            <a:extLst>
              <a:ext uri="{FF2B5EF4-FFF2-40B4-BE49-F238E27FC236}">
                <a16:creationId xmlns:a16="http://schemas.microsoft.com/office/drawing/2014/main" id="{AF7DD9FD-D68E-4C64-9205-57A35900032B}"/>
              </a:ext>
            </a:extLst>
          </p:cNvPr>
          <p:cNvSpPr txBox="1"/>
          <p:nvPr/>
        </p:nvSpPr>
        <p:spPr>
          <a:xfrm>
            <a:off x="7871381" y="5822296"/>
            <a:ext cx="1942263" cy="307777"/>
          </a:xfrm>
          <a:prstGeom prst="rect">
            <a:avLst/>
          </a:prstGeom>
          <a:noFill/>
        </p:spPr>
        <p:txBody>
          <a:bodyPr wrap="none" rtlCol="0">
            <a:spAutoFit/>
          </a:bodyPr>
          <a:lstStyle/>
          <a:p>
            <a:r>
              <a:rPr lang="en-US" sz="1400" dirty="0"/>
              <a:t>Fig 1. Datos organizados</a:t>
            </a:r>
            <a:endParaRPr lang="es-CO" sz="1400" dirty="0"/>
          </a:p>
        </p:txBody>
      </p:sp>
    </p:spTree>
    <p:extLst>
      <p:ext uri="{BB962C8B-B14F-4D97-AF65-F5344CB8AC3E}">
        <p14:creationId xmlns:p14="http://schemas.microsoft.com/office/powerpoint/2010/main" val="12176063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3" y="511332"/>
            <a:ext cx="9079693" cy="553998"/>
          </a:xfrm>
          <a:prstGeom prst="rect">
            <a:avLst/>
          </a:prstGeom>
          <a:noFill/>
        </p:spPr>
        <p:txBody>
          <a:bodyPr wrap="square" rtlCol="0">
            <a:spAutoFit/>
          </a:bodyPr>
          <a:lstStyle/>
          <a:p>
            <a:r>
              <a:rPr lang="es-ES" sz="3000" dirty="0"/>
              <a:t>Resultados caso 2D</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556154" y="1215830"/>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6</a:t>
            </a:fld>
            <a:endParaRPr lang="es-ES_tradnl" dirty="0"/>
          </a:p>
        </p:txBody>
      </p:sp>
      <p:pic>
        <p:nvPicPr>
          <p:cNvPr id="4" name="Imagen 3">
            <a:extLst>
              <a:ext uri="{FF2B5EF4-FFF2-40B4-BE49-F238E27FC236}">
                <a16:creationId xmlns:a16="http://schemas.microsoft.com/office/drawing/2014/main" id="{5662F6E7-11E8-48A4-9E59-93C10865C544}"/>
              </a:ext>
            </a:extLst>
          </p:cNvPr>
          <p:cNvPicPr>
            <a:picLocks noChangeAspect="1"/>
          </p:cNvPicPr>
          <p:nvPr/>
        </p:nvPicPr>
        <p:blipFill rotWithShape="1">
          <a:blip r:embed="rId2"/>
          <a:srcRect b="8367"/>
          <a:stretch/>
        </p:blipFill>
        <p:spPr>
          <a:xfrm>
            <a:off x="1491449" y="1477707"/>
            <a:ext cx="8824404" cy="4514720"/>
          </a:xfrm>
          <a:prstGeom prst="rect">
            <a:avLst/>
          </a:prstGeom>
        </p:spPr>
      </p:pic>
      <p:sp>
        <p:nvSpPr>
          <p:cNvPr id="8" name="CuadroTexto 7">
            <a:extLst>
              <a:ext uri="{FF2B5EF4-FFF2-40B4-BE49-F238E27FC236}">
                <a16:creationId xmlns:a16="http://schemas.microsoft.com/office/drawing/2014/main" id="{6FC3F4C9-60DE-4E4B-82ED-BBAED3B6FEAF}"/>
              </a:ext>
            </a:extLst>
          </p:cNvPr>
          <p:cNvSpPr txBox="1"/>
          <p:nvPr/>
        </p:nvSpPr>
        <p:spPr>
          <a:xfrm>
            <a:off x="5031984" y="5890768"/>
            <a:ext cx="2664447" cy="307777"/>
          </a:xfrm>
          <a:prstGeom prst="rect">
            <a:avLst/>
          </a:prstGeom>
          <a:noFill/>
        </p:spPr>
        <p:txBody>
          <a:bodyPr wrap="none" rtlCol="0">
            <a:spAutoFit/>
          </a:bodyPr>
          <a:lstStyle/>
          <a:p>
            <a:r>
              <a:rPr lang="en-US" sz="1400" dirty="0"/>
              <a:t>Fig 2. Procedimientos de los datos</a:t>
            </a:r>
            <a:endParaRPr lang="es-CO" sz="1400" dirty="0"/>
          </a:p>
        </p:txBody>
      </p:sp>
    </p:spTree>
    <p:extLst>
      <p:ext uri="{BB962C8B-B14F-4D97-AF65-F5344CB8AC3E}">
        <p14:creationId xmlns:p14="http://schemas.microsoft.com/office/powerpoint/2010/main" val="1235507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228670"/>
            <a:ext cx="6415993" cy="553998"/>
          </a:xfrm>
          <a:prstGeom prst="rect">
            <a:avLst/>
          </a:prstGeom>
          <a:noFill/>
        </p:spPr>
        <p:txBody>
          <a:bodyPr wrap="square" rtlCol="0">
            <a:spAutoFit/>
          </a:bodyPr>
          <a:lstStyle/>
          <a:p>
            <a:r>
              <a:rPr lang="es-ES" sz="3000" dirty="0"/>
              <a:t>Resultados para las masas: caso 3D</a:t>
            </a:r>
            <a:endParaRPr lang="es-CO" sz="4400" dirty="0"/>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556154" y="869601"/>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7</a:t>
            </a:fld>
            <a:endParaRPr lang="es-ES_tradnl"/>
          </a:p>
        </p:txBody>
      </p:sp>
      <p:pic>
        <p:nvPicPr>
          <p:cNvPr id="6" name="Imagen 5">
            <a:extLst>
              <a:ext uri="{FF2B5EF4-FFF2-40B4-BE49-F238E27FC236}">
                <a16:creationId xmlns:a16="http://schemas.microsoft.com/office/drawing/2014/main" id="{E8D1E445-2FED-4D1C-83DF-11B07C728927}"/>
              </a:ext>
            </a:extLst>
          </p:cNvPr>
          <p:cNvPicPr>
            <a:picLocks noChangeAspect="1"/>
          </p:cNvPicPr>
          <p:nvPr/>
        </p:nvPicPr>
        <p:blipFill>
          <a:blip r:embed="rId2"/>
          <a:stretch>
            <a:fillRect/>
          </a:stretch>
        </p:blipFill>
        <p:spPr>
          <a:xfrm>
            <a:off x="657882" y="1786754"/>
            <a:ext cx="5990356" cy="1249491"/>
          </a:xfrm>
          <a:prstGeom prst="rect">
            <a:avLst/>
          </a:prstGeom>
        </p:spPr>
      </p:pic>
      <p:pic>
        <p:nvPicPr>
          <p:cNvPr id="11" name="Imagen 10">
            <a:extLst>
              <a:ext uri="{FF2B5EF4-FFF2-40B4-BE49-F238E27FC236}">
                <a16:creationId xmlns:a16="http://schemas.microsoft.com/office/drawing/2014/main" id="{7B91C37E-C2D9-41A3-90AB-D23042F636B5}"/>
              </a:ext>
            </a:extLst>
          </p:cNvPr>
          <p:cNvPicPr>
            <a:picLocks noChangeAspect="1"/>
          </p:cNvPicPr>
          <p:nvPr/>
        </p:nvPicPr>
        <p:blipFill rotWithShape="1">
          <a:blip r:embed="rId3"/>
          <a:srcRect b="76583"/>
          <a:stretch/>
        </p:blipFill>
        <p:spPr>
          <a:xfrm>
            <a:off x="713759" y="1203138"/>
            <a:ext cx="6729391" cy="316274"/>
          </a:xfrm>
          <a:prstGeom prst="rect">
            <a:avLst/>
          </a:prstGeom>
        </p:spPr>
      </p:pic>
      <p:pic>
        <p:nvPicPr>
          <p:cNvPr id="13" name="Imagen 12">
            <a:extLst>
              <a:ext uri="{FF2B5EF4-FFF2-40B4-BE49-F238E27FC236}">
                <a16:creationId xmlns:a16="http://schemas.microsoft.com/office/drawing/2014/main" id="{94B580CC-7DB4-4D90-AD5F-AB05E9C7A86D}"/>
              </a:ext>
            </a:extLst>
          </p:cNvPr>
          <p:cNvPicPr>
            <a:picLocks noChangeAspect="1"/>
          </p:cNvPicPr>
          <p:nvPr/>
        </p:nvPicPr>
        <p:blipFill>
          <a:blip r:embed="rId4"/>
          <a:stretch>
            <a:fillRect/>
          </a:stretch>
        </p:blipFill>
        <p:spPr>
          <a:xfrm>
            <a:off x="2305891" y="3632093"/>
            <a:ext cx="2844235" cy="857166"/>
          </a:xfrm>
          <a:prstGeom prst="rect">
            <a:avLst/>
          </a:prstGeom>
        </p:spPr>
      </p:pic>
      <p:pic>
        <p:nvPicPr>
          <p:cNvPr id="15" name="Imagen 14">
            <a:extLst>
              <a:ext uri="{FF2B5EF4-FFF2-40B4-BE49-F238E27FC236}">
                <a16:creationId xmlns:a16="http://schemas.microsoft.com/office/drawing/2014/main" id="{B8E34D20-F8FA-4B43-9778-A26E640E867E}"/>
              </a:ext>
            </a:extLst>
          </p:cNvPr>
          <p:cNvPicPr>
            <a:picLocks noChangeAspect="1"/>
          </p:cNvPicPr>
          <p:nvPr/>
        </p:nvPicPr>
        <p:blipFill>
          <a:blip r:embed="rId5"/>
          <a:stretch>
            <a:fillRect/>
          </a:stretch>
        </p:blipFill>
        <p:spPr>
          <a:xfrm>
            <a:off x="2119740" y="5063558"/>
            <a:ext cx="3216536" cy="700466"/>
          </a:xfrm>
          <a:prstGeom prst="rect">
            <a:avLst/>
          </a:prstGeom>
        </p:spPr>
      </p:pic>
      <p:sp>
        <p:nvSpPr>
          <p:cNvPr id="16" name="CuadroTexto 15">
            <a:extLst>
              <a:ext uri="{FF2B5EF4-FFF2-40B4-BE49-F238E27FC236}">
                <a16:creationId xmlns:a16="http://schemas.microsoft.com/office/drawing/2014/main" id="{BF0996A0-6D4C-4BFA-B3A8-47E967C4D9A2}"/>
              </a:ext>
            </a:extLst>
          </p:cNvPr>
          <p:cNvSpPr txBox="1"/>
          <p:nvPr/>
        </p:nvSpPr>
        <p:spPr>
          <a:xfrm>
            <a:off x="565499" y="3158233"/>
            <a:ext cx="6491963" cy="523220"/>
          </a:xfrm>
          <a:prstGeom prst="rect">
            <a:avLst/>
          </a:prstGeom>
          <a:noFill/>
        </p:spPr>
        <p:txBody>
          <a:bodyPr wrap="square" rtlCol="0">
            <a:spAutoFit/>
          </a:bodyPr>
          <a:lstStyle/>
          <a:p>
            <a:pPr algn="just"/>
            <a:r>
              <a:rPr lang="es-MX" sz="1400" dirty="0"/>
              <a:t>Los ejes principales de inercia para esta distribución de masas corresponden con los autovectores:</a:t>
            </a:r>
            <a:endParaRPr lang="es-CO" sz="1400" dirty="0"/>
          </a:p>
        </p:txBody>
      </p:sp>
      <p:sp>
        <p:nvSpPr>
          <p:cNvPr id="17" name="CuadroTexto 16">
            <a:extLst>
              <a:ext uri="{FF2B5EF4-FFF2-40B4-BE49-F238E27FC236}">
                <a16:creationId xmlns:a16="http://schemas.microsoft.com/office/drawing/2014/main" id="{C68DA5BB-CE8D-49F8-B30B-518B6455824C}"/>
              </a:ext>
            </a:extLst>
          </p:cNvPr>
          <p:cNvSpPr txBox="1"/>
          <p:nvPr/>
        </p:nvSpPr>
        <p:spPr>
          <a:xfrm>
            <a:off x="577070" y="4605985"/>
            <a:ext cx="5426046" cy="523220"/>
          </a:xfrm>
          <a:prstGeom prst="rect">
            <a:avLst/>
          </a:prstGeom>
          <a:noFill/>
        </p:spPr>
        <p:txBody>
          <a:bodyPr wrap="square" rtlCol="0">
            <a:spAutoFit/>
          </a:bodyPr>
          <a:lstStyle/>
          <a:p>
            <a:pPr algn="just"/>
            <a:r>
              <a:rPr lang="es-MX" sz="1400" dirty="0"/>
              <a:t>La matriz de transformación entre la base cartesiana y la base de los autovectores:</a:t>
            </a:r>
            <a:endParaRPr lang="es-CO" sz="1400" dirty="0"/>
          </a:p>
        </p:txBody>
      </p:sp>
      <p:pic>
        <p:nvPicPr>
          <p:cNvPr id="23" name="Imagen 22" descr="Gráfico, Gráfico de dispersión&#10;&#10;Descripción generada automáticamente">
            <a:extLst>
              <a:ext uri="{FF2B5EF4-FFF2-40B4-BE49-F238E27FC236}">
                <a16:creationId xmlns:a16="http://schemas.microsoft.com/office/drawing/2014/main" id="{1D65F880-EBBA-4A17-B1E6-F8618A643E10}"/>
              </a:ext>
            </a:extLst>
          </p:cNvPr>
          <p:cNvPicPr>
            <a:picLocks noChangeAspect="1"/>
          </p:cNvPicPr>
          <p:nvPr/>
        </p:nvPicPr>
        <p:blipFill rotWithShape="1">
          <a:blip r:embed="rId6"/>
          <a:srcRect l="511" t="1587" r="758"/>
          <a:stretch/>
        </p:blipFill>
        <p:spPr>
          <a:xfrm>
            <a:off x="7443150" y="1742937"/>
            <a:ext cx="4347210" cy="1999605"/>
          </a:xfrm>
          <a:prstGeom prst="rect">
            <a:avLst/>
          </a:prstGeom>
        </p:spPr>
      </p:pic>
      <p:pic>
        <p:nvPicPr>
          <p:cNvPr id="29" name="Imagen 28" descr="Gráfico, Gráfico de dispersión&#10;&#10;Descripción generada automáticamente">
            <a:extLst>
              <a:ext uri="{FF2B5EF4-FFF2-40B4-BE49-F238E27FC236}">
                <a16:creationId xmlns:a16="http://schemas.microsoft.com/office/drawing/2014/main" id="{DAE460D8-DEBB-4008-8A59-DBEB15803C25}"/>
              </a:ext>
            </a:extLst>
          </p:cNvPr>
          <p:cNvPicPr>
            <a:picLocks noChangeAspect="1"/>
          </p:cNvPicPr>
          <p:nvPr/>
        </p:nvPicPr>
        <p:blipFill rotWithShape="1">
          <a:blip r:embed="rId7"/>
          <a:srcRect l="800" t="2281" r="638"/>
          <a:stretch/>
        </p:blipFill>
        <p:spPr>
          <a:xfrm>
            <a:off x="7438485" y="4004310"/>
            <a:ext cx="4351876" cy="1999604"/>
          </a:xfrm>
          <a:prstGeom prst="rect">
            <a:avLst/>
          </a:prstGeom>
        </p:spPr>
      </p:pic>
    </p:spTree>
    <p:extLst>
      <p:ext uri="{BB962C8B-B14F-4D97-AF65-F5344CB8AC3E}">
        <p14:creationId xmlns:p14="http://schemas.microsoft.com/office/powerpoint/2010/main" val="3037677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435775"/>
            <a:ext cx="7488455" cy="553998"/>
          </a:xfrm>
          <a:prstGeom prst="rect">
            <a:avLst/>
          </a:prstGeom>
          <a:noFill/>
        </p:spPr>
        <p:txBody>
          <a:bodyPr wrap="square" rtlCol="0">
            <a:spAutoFit/>
          </a:bodyPr>
          <a:lstStyle/>
          <a:p>
            <a:r>
              <a:rPr lang="es-ES" sz="3000" dirty="0"/>
              <a:t>Datos del Banco Mundial</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556154" y="989773"/>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8</a:t>
            </a:fld>
            <a:endParaRPr lang="es-ES_tradnl"/>
          </a:p>
        </p:txBody>
      </p:sp>
      <p:pic>
        <p:nvPicPr>
          <p:cNvPr id="4" name="Imagen 3">
            <a:extLst>
              <a:ext uri="{FF2B5EF4-FFF2-40B4-BE49-F238E27FC236}">
                <a16:creationId xmlns:a16="http://schemas.microsoft.com/office/drawing/2014/main" id="{04041603-E2CA-4B41-BB89-79526E434A15}"/>
              </a:ext>
            </a:extLst>
          </p:cNvPr>
          <p:cNvPicPr>
            <a:picLocks noChangeAspect="1"/>
          </p:cNvPicPr>
          <p:nvPr/>
        </p:nvPicPr>
        <p:blipFill>
          <a:blip r:embed="rId2"/>
          <a:stretch>
            <a:fillRect/>
          </a:stretch>
        </p:blipFill>
        <p:spPr>
          <a:xfrm>
            <a:off x="896644" y="1342860"/>
            <a:ext cx="9658905" cy="4708716"/>
          </a:xfrm>
          <a:prstGeom prst="rect">
            <a:avLst/>
          </a:prstGeom>
        </p:spPr>
      </p:pic>
    </p:spTree>
    <p:extLst>
      <p:ext uri="{BB962C8B-B14F-4D97-AF65-F5344CB8AC3E}">
        <p14:creationId xmlns:p14="http://schemas.microsoft.com/office/powerpoint/2010/main" val="2782148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EEA344E2-B737-4D30-912C-C92875DFF814}"/>
              </a:ext>
            </a:extLst>
          </p:cNvPr>
          <p:cNvSpPr txBox="1"/>
          <p:nvPr/>
        </p:nvSpPr>
        <p:spPr>
          <a:xfrm>
            <a:off x="1556154" y="435775"/>
            <a:ext cx="7488455" cy="553998"/>
          </a:xfrm>
          <a:prstGeom prst="rect">
            <a:avLst/>
          </a:prstGeom>
          <a:noFill/>
        </p:spPr>
        <p:txBody>
          <a:bodyPr wrap="square" rtlCol="0">
            <a:spAutoFit/>
          </a:bodyPr>
          <a:lstStyle/>
          <a:p>
            <a:r>
              <a:rPr lang="es-ES" sz="3000" dirty="0"/>
              <a:t>Resultados para los datos del Banco Mundial</a:t>
            </a:r>
            <a:endParaRPr lang="es-CO" sz="4400" dirty="0">
              <a:solidFill>
                <a:srgbClr val="1F89E1"/>
              </a:solidFill>
            </a:endParaRPr>
          </a:p>
        </p:txBody>
      </p:sp>
      <p:cxnSp>
        <p:nvCxnSpPr>
          <p:cNvPr id="7" name="Conector recto 6">
            <a:extLst>
              <a:ext uri="{FF2B5EF4-FFF2-40B4-BE49-F238E27FC236}">
                <a16:creationId xmlns:a16="http://schemas.microsoft.com/office/drawing/2014/main" id="{01288CDE-F90C-43C1-B9E1-D9B030E77F2F}"/>
              </a:ext>
            </a:extLst>
          </p:cNvPr>
          <p:cNvCxnSpPr>
            <a:cxnSpLocks/>
          </p:cNvCxnSpPr>
          <p:nvPr/>
        </p:nvCxnSpPr>
        <p:spPr>
          <a:xfrm>
            <a:off x="1556154" y="989773"/>
            <a:ext cx="88939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Marcador de número de diapositiva 1">
            <a:extLst>
              <a:ext uri="{FF2B5EF4-FFF2-40B4-BE49-F238E27FC236}">
                <a16:creationId xmlns:a16="http://schemas.microsoft.com/office/drawing/2014/main" id="{F1391FDE-B7A9-4E71-B6D5-E7EAF07CAEEC}"/>
              </a:ext>
            </a:extLst>
          </p:cNvPr>
          <p:cNvSpPr>
            <a:spLocks noGrp="1"/>
          </p:cNvSpPr>
          <p:nvPr>
            <p:ph type="sldNum" sz="quarter" idx="12"/>
          </p:nvPr>
        </p:nvSpPr>
        <p:spPr>
          <a:xfrm>
            <a:off x="7470913" y="6404665"/>
            <a:ext cx="2743200" cy="365125"/>
          </a:xfrm>
        </p:spPr>
        <p:txBody>
          <a:bodyPr/>
          <a:lstStyle/>
          <a:p>
            <a:fld id="{233B02DB-5781-F943-94F9-873A9A973557}" type="slidenum">
              <a:rPr lang="es-ES_tradnl" smtClean="0"/>
              <a:t>9</a:t>
            </a:fld>
            <a:endParaRPr lang="es-ES_tradnl"/>
          </a:p>
        </p:txBody>
      </p:sp>
      <p:pic>
        <p:nvPicPr>
          <p:cNvPr id="5" name="Imagen 4">
            <a:extLst>
              <a:ext uri="{FF2B5EF4-FFF2-40B4-BE49-F238E27FC236}">
                <a16:creationId xmlns:a16="http://schemas.microsoft.com/office/drawing/2014/main" id="{74F00373-87F2-443B-A72D-63CECDDA92BB}"/>
              </a:ext>
            </a:extLst>
          </p:cNvPr>
          <p:cNvPicPr>
            <a:picLocks noChangeAspect="1"/>
          </p:cNvPicPr>
          <p:nvPr/>
        </p:nvPicPr>
        <p:blipFill>
          <a:blip r:embed="rId2"/>
          <a:stretch>
            <a:fillRect/>
          </a:stretch>
        </p:blipFill>
        <p:spPr>
          <a:xfrm>
            <a:off x="601525" y="1348137"/>
            <a:ext cx="5654273" cy="2259547"/>
          </a:xfrm>
          <a:prstGeom prst="rect">
            <a:avLst/>
          </a:prstGeom>
        </p:spPr>
      </p:pic>
    </p:spTree>
    <p:extLst>
      <p:ext uri="{BB962C8B-B14F-4D97-AF65-F5344CB8AC3E}">
        <p14:creationId xmlns:p14="http://schemas.microsoft.com/office/powerpoint/2010/main" val="1556394747"/>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9705</TotalTime>
  <Words>466</Words>
  <Application>Microsoft Office PowerPoint</Application>
  <PresentationFormat>Panorámica</PresentationFormat>
  <Paragraphs>65</Paragraphs>
  <Slides>15</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15</vt:i4>
      </vt:variant>
    </vt:vector>
  </HeadingPairs>
  <TitlesOfParts>
    <vt:vector size="20" baseType="lpstr">
      <vt:lpstr>Arial</vt:lpstr>
      <vt:lpstr>Calibri</vt:lpstr>
      <vt:lpstr>Calibri Light</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 de Microsoft Office</dc:creator>
  <cp:lastModifiedBy>wilmar alejandro Sotelo Rueda</cp:lastModifiedBy>
  <cp:revision>65</cp:revision>
  <dcterms:created xsi:type="dcterms:W3CDTF">2019-03-06T15:22:16Z</dcterms:created>
  <dcterms:modified xsi:type="dcterms:W3CDTF">2021-10-08T21:36:06Z</dcterms:modified>
</cp:coreProperties>
</file>

<file path=docProps/thumbnail.jpeg>
</file>